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4" r:id="rId2"/>
    <p:sldId id="354" r:id="rId3"/>
    <p:sldId id="349" r:id="rId4"/>
    <p:sldId id="319" r:id="rId5"/>
    <p:sldId id="256" r:id="rId6"/>
    <p:sldId id="340" r:id="rId7"/>
    <p:sldId id="342" r:id="rId8"/>
    <p:sldId id="343" r:id="rId9"/>
    <p:sldId id="360" r:id="rId10"/>
    <p:sldId id="348" r:id="rId11"/>
    <p:sldId id="344" r:id="rId12"/>
    <p:sldId id="329" r:id="rId13"/>
    <p:sldId id="357" r:id="rId14"/>
    <p:sldId id="265" r:id="rId15"/>
    <p:sldId id="345" r:id="rId16"/>
    <p:sldId id="347" r:id="rId17"/>
    <p:sldId id="352" r:id="rId18"/>
    <p:sldId id="341" r:id="rId19"/>
    <p:sldId id="353" r:id="rId20"/>
    <p:sldId id="351" r:id="rId21"/>
    <p:sldId id="356" r:id="rId22"/>
    <p:sldId id="358" r:id="rId23"/>
    <p:sldId id="3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B47C3F-53B0-454B-AF93-8356548AF17D}" v="1249" dt="2020-01-23T15:20:31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1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Goel" userId="59089490-ec00-45a0-8c1c-96f58f90c428" providerId="ADAL" clId="{99B47C3F-53B0-454B-AF93-8356548AF17D}"/>
    <pc:docChg chg="undo custSel mod addSld delSld modSld sldOrd">
      <pc:chgData name="Aniket Goel" userId="59089490-ec00-45a0-8c1c-96f58f90c428" providerId="ADAL" clId="{99B47C3F-53B0-454B-AF93-8356548AF17D}" dt="2020-01-23T15:22:03.045" v="2648" actId="1076"/>
      <pc:docMkLst>
        <pc:docMk/>
      </pc:docMkLst>
      <pc:sldChg chg="modSp ord">
        <pc:chgData name="Aniket Goel" userId="59089490-ec00-45a0-8c1c-96f58f90c428" providerId="ADAL" clId="{99B47C3F-53B0-454B-AF93-8356548AF17D}" dt="2020-01-23T11:17:25.456" v="605"/>
        <pc:sldMkLst>
          <pc:docMk/>
          <pc:sldMk cId="1464684807" sldId="256"/>
        </pc:sldMkLst>
        <pc:spChg chg="mod">
          <ac:chgData name="Aniket Goel" userId="59089490-ec00-45a0-8c1c-96f58f90c428" providerId="ADAL" clId="{99B47C3F-53B0-454B-AF93-8356548AF17D}" dt="2020-01-23T11:17:00.862" v="603" actId="20577"/>
          <ac:spMkLst>
            <pc:docMk/>
            <pc:sldMk cId="1464684807" sldId="256"/>
            <ac:spMk id="5" creationId="{8FEB3691-535C-4FAC-9B9B-F2C1758FAE25}"/>
          </ac:spMkLst>
        </pc:spChg>
        <pc:picChg chg="mod">
          <ac:chgData name="Aniket Goel" userId="59089490-ec00-45a0-8c1c-96f58f90c428" providerId="ADAL" clId="{99B47C3F-53B0-454B-AF93-8356548AF17D}" dt="2020-01-23T10:02:24.529" v="107" actId="1076"/>
          <ac:picMkLst>
            <pc:docMk/>
            <pc:sldMk cId="1464684807" sldId="256"/>
            <ac:picMk id="7" creationId="{CE2CBE80-2EFB-4872-8947-F090A079BF7C}"/>
          </ac:picMkLst>
        </pc:picChg>
      </pc:sldChg>
      <pc:sldChg chg="modSp ord">
        <pc:chgData name="Aniket Goel" userId="59089490-ec00-45a0-8c1c-96f58f90c428" providerId="ADAL" clId="{99B47C3F-53B0-454B-AF93-8356548AF17D}" dt="2020-01-23T15:22:03.045" v="2648" actId="1076"/>
        <pc:sldMkLst>
          <pc:docMk/>
          <pc:sldMk cId="117616732" sldId="265"/>
        </pc:sldMkLst>
        <pc:spChg chg="mod">
          <ac:chgData name="Aniket Goel" userId="59089490-ec00-45a0-8c1c-96f58f90c428" providerId="ADAL" clId="{99B47C3F-53B0-454B-AF93-8356548AF17D}" dt="2020-01-23T15:22:03.045" v="2648" actId="1076"/>
          <ac:spMkLst>
            <pc:docMk/>
            <pc:sldMk cId="117616732" sldId="265"/>
            <ac:spMk id="3" creationId="{00000000-0000-0000-0000-000000000000}"/>
          </ac:spMkLst>
        </pc:spChg>
      </pc:sldChg>
      <pc:sldChg chg="del">
        <pc:chgData name="Aniket Goel" userId="59089490-ec00-45a0-8c1c-96f58f90c428" providerId="ADAL" clId="{99B47C3F-53B0-454B-AF93-8356548AF17D}" dt="2020-01-23T10:49:11.259" v="496" actId="2696"/>
        <pc:sldMkLst>
          <pc:docMk/>
          <pc:sldMk cId="1772633309" sldId="266"/>
        </pc:sldMkLst>
      </pc:sldChg>
      <pc:sldChg chg="del ord">
        <pc:chgData name="Aniket Goel" userId="59089490-ec00-45a0-8c1c-96f58f90c428" providerId="ADAL" clId="{99B47C3F-53B0-454B-AF93-8356548AF17D}" dt="2020-01-23T10:14:59.487" v="270" actId="2696"/>
        <pc:sldMkLst>
          <pc:docMk/>
          <pc:sldMk cId="2653328064" sldId="283"/>
        </pc:sldMkLst>
      </pc:sldChg>
      <pc:sldChg chg="addSp delSp modSp ord">
        <pc:chgData name="Aniket Goel" userId="59089490-ec00-45a0-8c1c-96f58f90c428" providerId="ADAL" clId="{99B47C3F-53B0-454B-AF93-8356548AF17D}" dt="2020-01-23T13:35:02.578" v="2556" actId="20577"/>
        <pc:sldMkLst>
          <pc:docMk/>
          <pc:sldMk cId="1996942221" sldId="284"/>
        </pc:sldMkLst>
        <pc:spChg chg="del">
          <ac:chgData name="Aniket Goel" userId="59089490-ec00-45a0-8c1c-96f58f90c428" providerId="ADAL" clId="{99B47C3F-53B0-454B-AF93-8356548AF17D}" dt="2020-01-23T10:42:21.004" v="426" actId="478"/>
          <ac:spMkLst>
            <pc:docMk/>
            <pc:sldMk cId="1996942221" sldId="284"/>
            <ac:spMk id="2" creationId="{00000000-0000-0000-0000-000000000000}"/>
          </ac:spMkLst>
        </pc:spChg>
        <pc:spChg chg="del mod">
          <ac:chgData name="Aniket Goel" userId="59089490-ec00-45a0-8c1c-96f58f90c428" providerId="ADAL" clId="{99B47C3F-53B0-454B-AF93-8356548AF17D}" dt="2020-01-23T12:41:19.675" v="1693" actId="478"/>
          <ac:spMkLst>
            <pc:docMk/>
            <pc:sldMk cId="1996942221" sldId="284"/>
            <ac:spMk id="5" creationId="{00000000-0000-0000-0000-000000000000}"/>
          </ac:spMkLst>
        </pc:spChg>
        <pc:spChg chg="del mod">
          <ac:chgData name="Aniket Goel" userId="59089490-ec00-45a0-8c1c-96f58f90c428" providerId="ADAL" clId="{99B47C3F-53B0-454B-AF93-8356548AF17D}" dt="2020-01-23T12:41:18.313" v="1692" actId="478"/>
          <ac:spMkLst>
            <pc:docMk/>
            <pc:sldMk cId="1996942221" sldId="284"/>
            <ac:spMk id="7" creationId="{A14FC906-F306-4B8D-B404-82BAC49F058F}"/>
          </ac:spMkLst>
        </pc:spChg>
        <pc:spChg chg="add mod">
          <ac:chgData name="Aniket Goel" userId="59089490-ec00-45a0-8c1c-96f58f90c428" providerId="ADAL" clId="{99B47C3F-53B0-454B-AF93-8356548AF17D}" dt="2020-01-23T12:41:34.764" v="1733" actId="20577"/>
          <ac:spMkLst>
            <pc:docMk/>
            <pc:sldMk cId="1996942221" sldId="284"/>
            <ac:spMk id="9" creationId="{04A1648C-75E2-4772-B77E-88428CA2A4DB}"/>
          </ac:spMkLst>
        </pc:spChg>
        <pc:spChg chg="add del mod">
          <ac:chgData name="Aniket Goel" userId="59089490-ec00-45a0-8c1c-96f58f90c428" providerId="ADAL" clId="{99B47C3F-53B0-454B-AF93-8356548AF17D}" dt="2020-01-23T10:42:23.545" v="427" actId="478"/>
          <ac:spMkLst>
            <pc:docMk/>
            <pc:sldMk cId="1996942221" sldId="284"/>
            <ac:spMk id="10" creationId="{E10D40B3-F1C6-4570-ABE7-7F6270678E13}"/>
          </ac:spMkLst>
        </pc:spChg>
        <pc:graphicFrameChg chg="add mod">
          <ac:chgData name="Aniket Goel" userId="59089490-ec00-45a0-8c1c-96f58f90c428" providerId="ADAL" clId="{99B47C3F-53B0-454B-AF93-8356548AF17D}" dt="2020-01-23T13:35:02.578" v="2556" actId="20577"/>
          <ac:graphicFrameMkLst>
            <pc:docMk/>
            <pc:sldMk cId="1996942221" sldId="284"/>
            <ac:graphicFrameMk id="11" creationId="{094807DB-10A0-40AB-99BC-6CDF013B40DE}"/>
          </ac:graphicFrameMkLst>
        </pc:graphicFrameChg>
        <pc:picChg chg="add del mod ord modCrop">
          <ac:chgData name="Aniket Goel" userId="59089490-ec00-45a0-8c1c-96f58f90c428" providerId="ADAL" clId="{99B47C3F-53B0-454B-AF93-8356548AF17D}" dt="2020-01-23T12:41:16.266" v="1691" actId="478"/>
          <ac:picMkLst>
            <pc:docMk/>
            <pc:sldMk cId="1996942221" sldId="284"/>
            <ac:picMk id="3" creationId="{2D610057-C76D-454A-A1C8-1C83A8327F48}"/>
          </ac:picMkLst>
        </pc:picChg>
        <pc:picChg chg="del">
          <ac:chgData name="Aniket Goel" userId="59089490-ec00-45a0-8c1c-96f58f90c428" providerId="ADAL" clId="{99B47C3F-53B0-454B-AF93-8356548AF17D}" dt="2020-01-23T10:40:51.874" v="411" actId="478"/>
          <ac:picMkLst>
            <pc:docMk/>
            <pc:sldMk cId="1996942221" sldId="284"/>
            <ac:picMk id="6" creationId="{CDD2EBD6-ACA3-40A7-8257-E874D206DB0B}"/>
          </ac:picMkLst>
        </pc:picChg>
        <pc:picChg chg="add">
          <ac:chgData name="Aniket Goel" userId="59089490-ec00-45a0-8c1c-96f58f90c428" providerId="ADAL" clId="{99B47C3F-53B0-454B-AF93-8356548AF17D}" dt="2020-01-23T10:42:06.423" v="422"/>
          <ac:picMkLst>
            <pc:docMk/>
            <pc:sldMk cId="1996942221" sldId="284"/>
            <ac:picMk id="8" creationId="{BC2E69DE-542A-4938-9697-086A4CD64F60}"/>
          </ac:picMkLst>
        </pc:picChg>
      </pc:sldChg>
      <pc:sldChg chg="addSp delSp modSp del ord">
        <pc:chgData name="Aniket Goel" userId="59089490-ec00-45a0-8c1c-96f58f90c428" providerId="ADAL" clId="{99B47C3F-53B0-454B-AF93-8356548AF17D}" dt="2020-01-23T10:45:46.742" v="445" actId="2696"/>
        <pc:sldMkLst>
          <pc:docMk/>
          <pc:sldMk cId="3846498240" sldId="285"/>
        </pc:sldMkLst>
        <pc:spChg chg="del">
          <ac:chgData name="Aniket Goel" userId="59089490-ec00-45a0-8c1c-96f58f90c428" providerId="ADAL" clId="{99B47C3F-53B0-454B-AF93-8356548AF17D}" dt="2020-01-23T10:44:35.393" v="435" actId="478"/>
          <ac:spMkLst>
            <pc:docMk/>
            <pc:sldMk cId="3846498240" sldId="285"/>
            <ac:spMk id="2" creationId="{00000000-0000-0000-0000-000000000000}"/>
          </ac:spMkLst>
        </pc:spChg>
        <pc:spChg chg="add mod">
          <ac:chgData name="Aniket Goel" userId="59089490-ec00-45a0-8c1c-96f58f90c428" providerId="ADAL" clId="{99B47C3F-53B0-454B-AF93-8356548AF17D}" dt="2020-01-23T10:44:30.692" v="434"/>
          <ac:spMkLst>
            <pc:docMk/>
            <pc:sldMk cId="3846498240" sldId="285"/>
            <ac:spMk id="6" creationId="{815EA376-E350-4A5B-A3DB-7EEB48D2DA8B}"/>
          </ac:spMkLst>
        </pc:spChg>
        <pc:spChg chg="add del mod">
          <ac:chgData name="Aniket Goel" userId="59089490-ec00-45a0-8c1c-96f58f90c428" providerId="ADAL" clId="{99B47C3F-53B0-454B-AF93-8356548AF17D}" dt="2020-01-23T10:44:40.561" v="436" actId="478"/>
          <ac:spMkLst>
            <pc:docMk/>
            <pc:sldMk cId="3846498240" sldId="285"/>
            <ac:spMk id="7" creationId="{CC9DA038-A76C-4C5A-90CF-251F87125183}"/>
          </ac:spMkLst>
        </pc:spChg>
        <pc:picChg chg="mod">
          <ac:chgData name="Aniket Goel" userId="59089490-ec00-45a0-8c1c-96f58f90c428" providerId="ADAL" clId="{99B47C3F-53B0-454B-AF93-8356548AF17D}" dt="2020-01-23T10:45:05.548" v="438" actId="1076"/>
          <ac:picMkLst>
            <pc:docMk/>
            <pc:sldMk cId="3846498240" sldId="285"/>
            <ac:picMk id="4" creationId="{00000000-0000-0000-0000-000000000000}"/>
          </ac:picMkLst>
        </pc:picChg>
        <pc:picChg chg="add">
          <ac:chgData name="Aniket Goel" userId="59089490-ec00-45a0-8c1c-96f58f90c428" providerId="ADAL" clId="{99B47C3F-53B0-454B-AF93-8356548AF17D}" dt="2020-01-23T10:44:23.031" v="431"/>
          <ac:picMkLst>
            <pc:docMk/>
            <pc:sldMk cId="3846498240" sldId="285"/>
            <ac:picMk id="5" creationId="{4D9CC56B-E618-4A82-9713-B1FC9141ECD6}"/>
          </ac:picMkLst>
        </pc:picChg>
      </pc:sldChg>
      <pc:sldChg chg="del ord">
        <pc:chgData name="Aniket Goel" userId="59089490-ec00-45a0-8c1c-96f58f90c428" providerId="ADAL" clId="{99B47C3F-53B0-454B-AF93-8356548AF17D}" dt="2020-01-23T10:17:30.727" v="284" actId="2696"/>
        <pc:sldMkLst>
          <pc:docMk/>
          <pc:sldMk cId="166505841" sldId="288"/>
        </pc:sldMkLst>
      </pc:sldChg>
      <pc:sldChg chg="del ord">
        <pc:chgData name="Aniket Goel" userId="59089490-ec00-45a0-8c1c-96f58f90c428" providerId="ADAL" clId="{99B47C3F-53B0-454B-AF93-8356548AF17D}" dt="2020-01-23T10:21:40.632" v="356" actId="2696"/>
        <pc:sldMkLst>
          <pc:docMk/>
          <pc:sldMk cId="750557769" sldId="289"/>
        </pc:sldMkLst>
      </pc:sldChg>
      <pc:sldChg chg="del ord">
        <pc:chgData name="Aniket Goel" userId="59089490-ec00-45a0-8c1c-96f58f90c428" providerId="ADAL" clId="{99B47C3F-53B0-454B-AF93-8356548AF17D}" dt="2020-01-23T10:39:54.709" v="410" actId="2696"/>
        <pc:sldMkLst>
          <pc:docMk/>
          <pc:sldMk cId="2777093370" sldId="290"/>
        </pc:sldMkLst>
      </pc:sldChg>
      <pc:sldChg chg="del">
        <pc:chgData name="Aniket Goel" userId="59089490-ec00-45a0-8c1c-96f58f90c428" providerId="ADAL" clId="{99B47C3F-53B0-454B-AF93-8356548AF17D}" dt="2020-01-23T10:50:12.694" v="500" actId="2696"/>
        <pc:sldMkLst>
          <pc:docMk/>
          <pc:sldMk cId="264208199" sldId="291"/>
        </pc:sldMkLst>
      </pc:sldChg>
      <pc:sldChg chg="del">
        <pc:chgData name="Aniket Goel" userId="59089490-ec00-45a0-8c1c-96f58f90c428" providerId="ADAL" clId="{99B47C3F-53B0-454B-AF93-8356548AF17D}" dt="2020-01-23T10:52:00.937" v="517" actId="2696"/>
        <pc:sldMkLst>
          <pc:docMk/>
          <pc:sldMk cId="3635387682" sldId="292"/>
        </pc:sldMkLst>
      </pc:sldChg>
      <pc:sldChg chg="del">
        <pc:chgData name="Aniket Goel" userId="59089490-ec00-45a0-8c1c-96f58f90c428" providerId="ADAL" clId="{99B47C3F-53B0-454B-AF93-8356548AF17D}" dt="2020-01-23T10:51:56.755" v="516" actId="2696"/>
        <pc:sldMkLst>
          <pc:docMk/>
          <pc:sldMk cId="34675108" sldId="293"/>
        </pc:sldMkLst>
      </pc:sldChg>
      <pc:sldChg chg="del">
        <pc:chgData name="Aniket Goel" userId="59089490-ec00-45a0-8c1c-96f58f90c428" providerId="ADAL" clId="{99B47C3F-53B0-454B-AF93-8356548AF17D}" dt="2020-01-23T10:51:51.108" v="515" actId="2696"/>
        <pc:sldMkLst>
          <pc:docMk/>
          <pc:sldMk cId="2766234514" sldId="294"/>
        </pc:sldMkLst>
      </pc:sldChg>
      <pc:sldChg chg="del">
        <pc:chgData name="Aniket Goel" userId="59089490-ec00-45a0-8c1c-96f58f90c428" providerId="ADAL" clId="{99B47C3F-53B0-454B-AF93-8356548AF17D}" dt="2020-01-23T10:51:49.216" v="514" actId="2696"/>
        <pc:sldMkLst>
          <pc:docMk/>
          <pc:sldMk cId="827091238" sldId="295"/>
        </pc:sldMkLst>
      </pc:sldChg>
      <pc:sldChg chg="addSp delSp modSp del">
        <pc:chgData name="Aniket Goel" userId="59089490-ec00-45a0-8c1c-96f58f90c428" providerId="ADAL" clId="{99B47C3F-53B0-454B-AF93-8356548AF17D}" dt="2020-01-23T10:19:59.697" v="337" actId="2696"/>
        <pc:sldMkLst>
          <pc:docMk/>
          <pc:sldMk cId="172512267" sldId="304"/>
        </pc:sldMkLst>
        <pc:spChg chg="del">
          <ac:chgData name="Aniket Goel" userId="59089490-ec00-45a0-8c1c-96f58f90c428" providerId="ADAL" clId="{99B47C3F-53B0-454B-AF93-8356548AF17D}" dt="2020-01-23T09:56:41.642" v="39" actId="478"/>
          <ac:spMkLst>
            <pc:docMk/>
            <pc:sldMk cId="172512267" sldId="304"/>
            <ac:spMk id="13" creationId="{00000000-0000-0000-0000-000000000000}"/>
          </ac:spMkLst>
        </pc:spChg>
        <pc:spChg chg="del">
          <ac:chgData name="Aniket Goel" userId="59089490-ec00-45a0-8c1c-96f58f90c428" providerId="ADAL" clId="{99B47C3F-53B0-454B-AF93-8356548AF17D}" dt="2020-01-23T09:56:46.238" v="41" actId="478"/>
          <ac:spMkLst>
            <pc:docMk/>
            <pc:sldMk cId="172512267" sldId="304"/>
            <ac:spMk id="19" creationId="{00000000-0000-0000-0000-000000000000}"/>
          </ac:spMkLst>
        </pc:spChg>
        <pc:spChg chg="del">
          <ac:chgData name="Aniket Goel" userId="59089490-ec00-45a0-8c1c-96f58f90c428" providerId="ADAL" clId="{99B47C3F-53B0-454B-AF93-8356548AF17D}" dt="2020-01-23T09:56:43.763" v="40" actId="478"/>
          <ac:spMkLst>
            <pc:docMk/>
            <pc:sldMk cId="172512267" sldId="304"/>
            <ac:spMk id="20" creationId="{00000000-0000-0000-0000-000000000000}"/>
          </ac:spMkLst>
        </pc:spChg>
        <pc:spChg chg="mod">
          <ac:chgData name="Aniket Goel" userId="59089490-ec00-45a0-8c1c-96f58f90c428" providerId="ADAL" clId="{99B47C3F-53B0-454B-AF93-8356548AF17D}" dt="2020-01-23T09:57:20.368" v="42" actId="1076"/>
          <ac:spMkLst>
            <pc:docMk/>
            <pc:sldMk cId="172512267" sldId="304"/>
            <ac:spMk id="21" creationId="{00000000-0000-0000-0000-000000000000}"/>
          </ac:spMkLst>
        </pc:spChg>
        <pc:spChg chg="mod">
          <ac:chgData name="Aniket Goel" userId="59089490-ec00-45a0-8c1c-96f58f90c428" providerId="ADAL" clId="{99B47C3F-53B0-454B-AF93-8356548AF17D}" dt="2020-01-23T09:57:24.943" v="43" actId="1076"/>
          <ac:spMkLst>
            <pc:docMk/>
            <pc:sldMk cId="172512267" sldId="304"/>
            <ac:spMk id="23" creationId="{00000000-0000-0000-0000-000000000000}"/>
          </ac:spMkLst>
        </pc:spChg>
        <pc:picChg chg="del">
          <ac:chgData name="Aniket Goel" userId="59089490-ec00-45a0-8c1c-96f58f90c428" providerId="ADAL" clId="{99B47C3F-53B0-454B-AF93-8356548AF17D}" dt="2020-01-23T09:39:00.931" v="24" actId="478"/>
          <ac:picMkLst>
            <pc:docMk/>
            <pc:sldMk cId="172512267" sldId="304"/>
            <ac:picMk id="14" creationId="{C54B3117-B48A-4073-AD0B-E51F2402FDC8}"/>
          </ac:picMkLst>
        </pc:picChg>
        <pc:picChg chg="add mod">
          <ac:chgData name="Aniket Goel" userId="59089490-ec00-45a0-8c1c-96f58f90c428" providerId="ADAL" clId="{99B47C3F-53B0-454B-AF93-8356548AF17D}" dt="2020-01-23T09:56:24.303" v="38" actId="1076"/>
          <ac:picMkLst>
            <pc:docMk/>
            <pc:sldMk cId="172512267" sldId="304"/>
            <ac:picMk id="15" creationId="{A18D9F85-F9FD-4604-A7A3-C1044D3279E3}"/>
          </ac:picMkLst>
        </pc:picChg>
        <pc:picChg chg="add mod">
          <ac:chgData name="Aniket Goel" userId="59089490-ec00-45a0-8c1c-96f58f90c428" providerId="ADAL" clId="{99B47C3F-53B0-454B-AF93-8356548AF17D}" dt="2020-01-23T09:39:13.978" v="28" actId="14100"/>
          <ac:picMkLst>
            <pc:docMk/>
            <pc:sldMk cId="172512267" sldId="304"/>
            <ac:picMk id="2050" creationId="{199E3E80-4674-40AB-9A2A-0CFEF2BEEFE0}"/>
          </ac:picMkLst>
        </pc:picChg>
        <pc:picChg chg="del">
          <ac:chgData name="Aniket Goel" userId="59089490-ec00-45a0-8c1c-96f58f90c428" providerId="ADAL" clId="{99B47C3F-53B0-454B-AF93-8356548AF17D}" dt="2020-01-23T09:56:16.627" v="36" actId="478"/>
          <ac:picMkLst>
            <pc:docMk/>
            <pc:sldMk cId="172512267" sldId="304"/>
            <ac:picMk id="3074" creationId="{00000000-0000-0000-0000-000000000000}"/>
          </ac:picMkLst>
        </pc:picChg>
      </pc:sldChg>
      <pc:sldChg chg="addSp delSp modSp ord modAnim">
        <pc:chgData name="Aniket Goel" userId="59089490-ec00-45a0-8c1c-96f58f90c428" providerId="ADAL" clId="{99B47C3F-53B0-454B-AF93-8356548AF17D}" dt="2020-01-23T11:57:43.975" v="1166"/>
        <pc:sldMkLst>
          <pc:docMk/>
          <pc:sldMk cId="422372547" sldId="319"/>
        </pc:sldMkLst>
        <pc:spChg chg="add mod">
          <ac:chgData name="Aniket Goel" userId="59089490-ec00-45a0-8c1c-96f58f90c428" providerId="ADAL" clId="{99B47C3F-53B0-454B-AF93-8356548AF17D}" dt="2020-01-23T11:16:13.312" v="583" actId="20577"/>
          <ac:spMkLst>
            <pc:docMk/>
            <pc:sldMk cId="422372547" sldId="319"/>
            <ac:spMk id="2" creationId="{E2D52FEE-9380-4EDE-BBA6-4BCEB27B3DCA}"/>
          </ac:spMkLst>
        </pc:spChg>
        <pc:spChg chg="del">
          <ac:chgData name="Aniket Goel" userId="59089490-ec00-45a0-8c1c-96f58f90c428" providerId="ADAL" clId="{99B47C3F-53B0-454B-AF93-8356548AF17D}" dt="2020-01-23T10:02:17.086" v="106" actId="478"/>
          <ac:spMkLst>
            <pc:docMk/>
            <pc:sldMk cId="422372547" sldId="319"/>
            <ac:spMk id="3" creationId="{00000000-0000-0000-0000-000000000000}"/>
          </ac:spMkLst>
        </pc:spChg>
        <pc:spChg chg="add del mod">
          <ac:chgData name="Aniket Goel" userId="59089490-ec00-45a0-8c1c-96f58f90c428" providerId="ADAL" clId="{99B47C3F-53B0-454B-AF93-8356548AF17D}" dt="2020-01-23T09:59:36.790" v="57" actId="478"/>
          <ac:spMkLst>
            <pc:docMk/>
            <pc:sldMk cId="422372547" sldId="319"/>
            <ac:spMk id="324" creationId="{00000000-0000-0000-0000-000000000000}"/>
          </ac:spMkLst>
        </pc:spChg>
        <pc:picChg chg="add del">
          <ac:chgData name="Aniket Goel" userId="59089490-ec00-45a0-8c1c-96f58f90c428" providerId="ADAL" clId="{99B47C3F-53B0-454B-AF93-8356548AF17D}" dt="2020-01-23T09:58:00.707" v="47"/>
          <ac:picMkLst>
            <pc:docMk/>
            <pc:sldMk cId="422372547" sldId="319"/>
            <ac:picMk id="8" creationId="{24503C36-83BE-4BC3-8F98-46078A7285B5}"/>
          </ac:picMkLst>
        </pc:picChg>
        <pc:picChg chg="add mod">
          <ac:chgData name="Aniket Goel" userId="59089490-ec00-45a0-8c1c-96f58f90c428" providerId="ADAL" clId="{99B47C3F-53B0-454B-AF93-8356548AF17D}" dt="2020-01-23T10:00:50.984" v="66" actId="1076"/>
          <ac:picMkLst>
            <pc:docMk/>
            <pc:sldMk cId="422372547" sldId="319"/>
            <ac:picMk id="9" creationId="{0DFE83CA-8163-427E-AD06-B8045D0FC01A}"/>
          </ac:picMkLst>
        </pc:picChg>
        <pc:picChg chg="mod">
          <ac:chgData name="Aniket Goel" userId="59089490-ec00-45a0-8c1c-96f58f90c428" providerId="ADAL" clId="{99B47C3F-53B0-454B-AF93-8356548AF17D}" dt="2020-01-23T10:02:32.593" v="108" actId="1076"/>
          <ac:picMkLst>
            <pc:docMk/>
            <pc:sldMk cId="422372547" sldId="319"/>
            <ac:picMk id="119" creationId="{00000000-0000-0000-0000-000000000000}"/>
          </ac:picMkLst>
        </pc:picChg>
        <pc:picChg chg="del">
          <ac:chgData name="Aniket Goel" userId="59089490-ec00-45a0-8c1c-96f58f90c428" providerId="ADAL" clId="{99B47C3F-53B0-454B-AF93-8356548AF17D}" dt="2020-01-23T09:57:55.556" v="44" actId="478"/>
          <ac:picMkLst>
            <pc:docMk/>
            <pc:sldMk cId="422372547" sldId="319"/>
            <ac:picMk id="120" creationId="{00000000-0000-0000-0000-000000000000}"/>
          </ac:picMkLst>
        </pc:picChg>
        <pc:picChg chg="mod">
          <ac:chgData name="Aniket Goel" userId="59089490-ec00-45a0-8c1c-96f58f90c428" providerId="ADAL" clId="{99B47C3F-53B0-454B-AF93-8356548AF17D}" dt="2020-01-23T09:25:13.084" v="14" actId="1076"/>
          <ac:picMkLst>
            <pc:docMk/>
            <pc:sldMk cId="422372547" sldId="319"/>
            <ac:picMk id="121" creationId="{00000000-0000-0000-0000-000000000000}"/>
          </ac:picMkLst>
        </pc:picChg>
        <pc:picChg chg="mod">
          <ac:chgData name="Aniket Goel" userId="59089490-ec00-45a0-8c1c-96f58f90c428" providerId="ADAL" clId="{99B47C3F-53B0-454B-AF93-8356548AF17D}" dt="2020-01-23T09:25:00.928" v="11" actId="1076"/>
          <ac:picMkLst>
            <pc:docMk/>
            <pc:sldMk cId="422372547" sldId="319"/>
            <ac:picMk id="122" creationId="{00000000-0000-0000-0000-000000000000}"/>
          </ac:picMkLst>
        </pc:picChg>
      </pc:sldChg>
      <pc:sldChg chg="addSp modSp ord">
        <pc:chgData name="Aniket Goel" userId="59089490-ec00-45a0-8c1c-96f58f90c428" providerId="ADAL" clId="{99B47C3F-53B0-454B-AF93-8356548AF17D}" dt="2020-01-23T11:58:11.133" v="1171" actId="1076"/>
        <pc:sldMkLst>
          <pc:docMk/>
          <pc:sldMk cId="4218493289" sldId="329"/>
        </pc:sldMkLst>
        <pc:spChg chg="add mod">
          <ac:chgData name="Aniket Goel" userId="59089490-ec00-45a0-8c1c-96f58f90c428" providerId="ADAL" clId="{99B47C3F-53B0-454B-AF93-8356548AF17D}" dt="2020-01-23T10:52:55.826" v="579" actId="20577"/>
          <ac:spMkLst>
            <pc:docMk/>
            <pc:sldMk cId="4218493289" sldId="329"/>
            <ac:spMk id="6" creationId="{FCEF1820-D4E5-44F4-8228-5E27C71088AB}"/>
          </ac:spMkLst>
        </pc:spChg>
        <pc:picChg chg="add">
          <ac:chgData name="Aniket Goel" userId="59089490-ec00-45a0-8c1c-96f58f90c428" providerId="ADAL" clId="{99B47C3F-53B0-454B-AF93-8356548AF17D}" dt="2020-01-23T10:52:16.869" v="518"/>
          <ac:picMkLst>
            <pc:docMk/>
            <pc:sldMk cId="4218493289" sldId="329"/>
            <ac:picMk id="4" creationId="{1410CA78-4B23-4EB0-8638-38D4047526B1}"/>
          </ac:picMkLst>
        </pc:picChg>
        <pc:picChg chg="mod">
          <ac:chgData name="Aniket Goel" userId="59089490-ec00-45a0-8c1c-96f58f90c428" providerId="ADAL" clId="{99B47C3F-53B0-454B-AF93-8356548AF17D}" dt="2020-01-23T11:58:11.133" v="1171" actId="1076"/>
          <ac:picMkLst>
            <pc:docMk/>
            <pc:sldMk cId="4218493289" sldId="329"/>
            <ac:picMk id="5" creationId="{00000000-0000-0000-0000-000000000000}"/>
          </ac:picMkLst>
        </pc:picChg>
      </pc:sldChg>
      <pc:sldChg chg="del">
        <pc:chgData name="Aniket Goel" userId="59089490-ec00-45a0-8c1c-96f58f90c428" providerId="ADAL" clId="{99B47C3F-53B0-454B-AF93-8356548AF17D}" dt="2020-01-23T10:51:46.796" v="513" actId="2696"/>
        <pc:sldMkLst>
          <pc:docMk/>
          <pc:sldMk cId="3629844419" sldId="330"/>
        </pc:sldMkLst>
      </pc:sldChg>
      <pc:sldChg chg="modSp del ord">
        <pc:chgData name="Aniket Goel" userId="59089490-ec00-45a0-8c1c-96f58f90c428" providerId="ADAL" clId="{99B47C3F-53B0-454B-AF93-8356548AF17D}" dt="2020-01-23T10:47:05.920" v="463" actId="2696"/>
        <pc:sldMkLst>
          <pc:docMk/>
          <pc:sldMk cId="644735411" sldId="331"/>
        </pc:sldMkLst>
        <pc:picChg chg="mod">
          <ac:chgData name="Aniket Goel" userId="59089490-ec00-45a0-8c1c-96f58f90c428" providerId="ADAL" clId="{99B47C3F-53B0-454B-AF93-8356548AF17D}" dt="2020-01-23T10:46:47.421" v="457" actId="1076"/>
          <ac:picMkLst>
            <pc:docMk/>
            <pc:sldMk cId="644735411" sldId="331"/>
            <ac:picMk id="4098" creationId="{C6DA62FD-CDB9-4BA6-A631-2224BCC37280}"/>
          </ac:picMkLst>
        </pc:picChg>
      </pc:sldChg>
      <pc:sldChg chg="add del ord">
        <pc:chgData name="Aniket Goel" userId="59089490-ec00-45a0-8c1c-96f58f90c428" providerId="ADAL" clId="{99B47C3F-53B0-454B-AF93-8356548AF17D}" dt="2020-01-23T10:51:38.134" v="512" actId="2696"/>
        <pc:sldMkLst>
          <pc:docMk/>
          <pc:sldMk cId="164325617" sldId="334"/>
        </pc:sldMkLst>
      </pc:sldChg>
      <pc:sldChg chg="addSp delSp modSp add del">
        <pc:chgData name="Aniket Goel" userId="59089490-ec00-45a0-8c1c-96f58f90c428" providerId="ADAL" clId="{99B47C3F-53B0-454B-AF93-8356548AF17D}" dt="2020-01-23T10:17:34.703" v="285" actId="2696"/>
        <pc:sldMkLst>
          <pc:docMk/>
          <pc:sldMk cId="423616641" sldId="335"/>
        </pc:sldMkLst>
        <pc:spChg chg="del">
          <ac:chgData name="Aniket Goel" userId="59089490-ec00-45a0-8c1c-96f58f90c428" providerId="ADAL" clId="{99B47C3F-53B0-454B-AF93-8356548AF17D}" dt="2020-01-23T09:36:07.200" v="16" actId="478"/>
          <ac:spMkLst>
            <pc:docMk/>
            <pc:sldMk cId="423616641" sldId="335"/>
            <ac:spMk id="2" creationId="{E68087F8-662D-48E5-B927-F9A37AC1AD71}"/>
          </ac:spMkLst>
        </pc:spChg>
        <pc:spChg chg="del">
          <ac:chgData name="Aniket Goel" userId="59089490-ec00-45a0-8c1c-96f58f90c428" providerId="ADAL" clId="{99B47C3F-53B0-454B-AF93-8356548AF17D}" dt="2020-01-23T09:36:08.282" v="17" actId="478"/>
          <ac:spMkLst>
            <pc:docMk/>
            <pc:sldMk cId="423616641" sldId="335"/>
            <ac:spMk id="3" creationId="{25350B07-C61D-4429-9202-05D658FA2837}"/>
          </ac:spMkLst>
        </pc:spChg>
        <pc:picChg chg="add mod">
          <ac:chgData name="Aniket Goel" userId="59089490-ec00-45a0-8c1c-96f58f90c428" providerId="ADAL" clId="{99B47C3F-53B0-454B-AF93-8356548AF17D}" dt="2020-01-23T09:36:13.534" v="19" actId="14100"/>
          <ac:picMkLst>
            <pc:docMk/>
            <pc:sldMk cId="423616641" sldId="335"/>
            <ac:picMk id="5" creationId="{D9AE78F2-9877-4441-82F7-E42E81CB3792}"/>
          </ac:picMkLst>
        </pc:picChg>
      </pc:sldChg>
      <pc:sldChg chg="addSp delSp add del">
        <pc:chgData name="Aniket Goel" userId="59089490-ec00-45a0-8c1c-96f58f90c428" providerId="ADAL" clId="{99B47C3F-53B0-454B-AF93-8356548AF17D}" dt="2020-01-23T10:18:33.550" v="291" actId="2696"/>
        <pc:sldMkLst>
          <pc:docMk/>
          <pc:sldMk cId="146501818" sldId="336"/>
        </pc:sldMkLst>
        <pc:spChg chg="del">
          <ac:chgData name="Aniket Goel" userId="59089490-ec00-45a0-8c1c-96f58f90c428" providerId="ADAL" clId="{99B47C3F-53B0-454B-AF93-8356548AF17D}" dt="2020-01-23T09:38:10.315" v="22" actId="478"/>
          <ac:spMkLst>
            <pc:docMk/>
            <pc:sldMk cId="146501818" sldId="336"/>
            <ac:spMk id="2" creationId="{E9E58DD9-8C49-4F35-87CD-2A48D60D41B8}"/>
          </ac:spMkLst>
        </pc:spChg>
        <pc:spChg chg="del">
          <ac:chgData name="Aniket Goel" userId="59089490-ec00-45a0-8c1c-96f58f90c428" providerId="ADAL" clId="{99B47C3F-53B0-454B-AF93-8356548AF17D}" dt="2020-01-23T09:38:08.893" v="21" actId="478"/>
          <ac:spMkLst>
            <pc:docMk/>
            <pc:sldMk cId="146501818" sldId="336"/>
            <ac:spMk id="3" creationId="{383C90A4-FB33-4047-B31D-99C09CBF9939}"/>
          </ac:spMkLst>
        </pc:spChg>
        <pc:picChg chg="add">
          <ac:chgData name="Aniket Goel" userId="59089490-ec00-45a0-8c1c-96f58f90c428" providerId="ADAL" clId="{99B47C3F-53B0-454B-AF93-8356548AF17D}" dt="2020-01-23T09:38:14.442" v="23"/>
          <ac:picMkLst>
            <pc:docMk/>
            <pc:sldMk cId="146501818" sldId="336"/>
            <ac:picMk id="1026" creationId="{A5312403-E07D-472E-AE58-FA191F3DC03F}"/>
          </ac:picMkLst>
        </pc:picChg>
      </pc:sldChg>
      <pc:sldChg chg="addSp modSp add del">
        <pc:chgData name="Aniket Goel" userId="59089490-ec00-45a0-8c1c-96f58f90c428" providerId="ADAL" clId="{99B47C3F-53B0-454B-AF93-8356548AF17D}" dt="2020-01-23T10:20:47.366" v="346" actId="2696"/>
        <pc:sldMkLst>
          <pc:docMk/>
          <pc:sldMk cId="3617523485" sldId="337"/>
        </pc:sldMkLst>
        <pc:picChg chg="add mod">
          <ac:chgData name="Aniket Goel" userId="59089490-ec00-45a0-8c1c-96f58f90c428" providerId="ADAL" clId="{99B47C3F-53B0-454B-AF93-8356548AF17D}" dt="2020-01-23T10:20:15.458" v="339" actId="1076"/>
          <ac:picMkLst>
            <pc:docMk/>
            <pc:sldMk cId="3617523485" sldId="337"/>
            <ac:picMk id="3074" creationId="{2F557B21-6653-4B7C-89D4-B0E053F20142}"/>
          </ac:picMkLst>
        </pc:picChg>
      </pc:sldChg>
      <pc:sldChg chg="addSp modSp add del">
        <pc:chgData name="Aniket Goel" userId="59089490-ec00-45a0-8c1c-96f58f90c428" providerId="ADAL" clId="{99B47C3F-53B0-454B-AF93-8356548AF17D}" dt="2020-01-23T10:05:03.572" v="147" actId="2696"/>
        <pc:sldMkLst>
          <pc:docMk/>
          <pc:sldMk cId="3421244795" sldId="338"/>
        </pc:sldMkLst>
        <pc:picChg chg="add mod">
          <ac:chgData name="Aniket Goel" userId="59089490-ec00-45a0-8c1c-96f58f90c428" providerId="ADAL" clId="{99B47C3F-53B0-454B-AF93-8356548AF17D}" dt="2020-01-23T10:04:28.657" v="141" actId="1076"/>
          <ac:picMkLst>
            <pc:docMk/>
            <pc:sldMk cId="3421244795" sldId="338"/>
            <ac:picMk id="4098" creationId="{2C9E44AC-3F0A-4735-9F6E-E818721FF93C}"/>
          </ac:picMkLst>
        </pc:picChg>
      </pc:sldChg>
      <pc:sldChg chg="addSp add del">
        <pc:chgData name="Aniket Goel" userId="59089490-ec00-45a0-8c1c-96f58f90c428" providerId="ADAL" clId="{99B47C3F-53B0-454B-AF93-8356548AF17D}" dt="2020-01-23T10:13:02.606" v="246" actId="2696"/>
        <pc:sldMkLst>
          <pc:docMk/>
          <pc:sldMk cId="1422075061" sldId="339"/>
        </pc:sldMkLst>
        <pc:picChg chg="add">
          <ac:chgData name="Aniket Goel" userId="59089490-ec00-45a0-8c1c-96f58f90c428" providerId="ADAL" clId="{99B47C3F-53B0-454B-AF93-8356548AF17D}" dt="2020-01-23T09:45:16.158" v="34"/>
          <ac:picMkLst>
            <pc:docMk/>
            <pc:sldMk cId="1422075061" sldId="339"/>
            <ac:picMk id="5122" creationId="{BFBA8929-EBBA-493E-818D-6897E091BA2A}"/>
          </ac:picMkLst>
        </pc:picChg>
      </pc:sldChg>
      <pc:sldChg chg="addSp delSp modSp add mod setBg">
        <pc:chgData name="Aniket Goel" userId="59089490-ec00-45a0-8c1c-96f58f90c428" providerId="ADAL" clId="{99B47C3F-53B0-454B-AF93-8356548AF17D}" dt="2020-01-23T10:18:30.218" v="290" actId="1076"/>
        <pc:sldMkLst>
          <pc:docMk/>
          <pc:sldMk cId="3482752621" sldId="340"/>
        </pc:sldMkLst>
        <pc:spChg chg="add mod">
          <ac:chgData name="Aniket Goel" userId="59089490-ec00-45a0-8c1c-96f58f90c428" providerId="ADAL" clId="{99B47C3F-53B0-454B-AF93-8356548AF17D}" dt="2020-01-23T10:04:08.140" v="138" actId="20577"/>
          <ac:spMkLst>
            <pc:docMk/>
            <pc:sldMk cId="3482752621" sldId="340"/>
            <ac:spMk id="2" creationId="{5F244B13-C134-4E51-992C-9729D3486D01}"/>
          </ac:spMkLst>
        </pc:spChg>
        <pc:spChg chg="del mod ord">
          <ac:chgData name="Aniket Goel" userId="59089490-ec00-45a0-8c1c-96f58f90c428" providerId="ADAL" clId="{99B47C3F-53B0-454B-AF93-8356548AF17D}" dt="2020-01-23T10:04:15.935" v="139" actId="478"/>
          <ac:spMkLst>
            <pc:docMk/>
            <pc:sldMk cId="3482752621" sldId="340"/>
            <ac:spMk id="5" creationId="{8FEB3691-535C-4FAC-9B9B-F2C1758FAE25}"/>
          </ac:spMkLst>
        </pc:spChg>
        <pc:spChg chg="del">
          <ac:chgData name="Aniket Goel" userId="59089490-ec00-45a0-8c1c-96f58f90c428" providerId="ADAL" clId="{99B47C3F-53B0-454B-AF93-8356548AF17D}" dt="2020-01-23T10:02:47.282" v="110" actId="478"/>
          <ac:spMkLst>
            <pc:docMk/>
            <pc:sldMk cId="3482752621" sldId="340"/>
            <ac:spMk id="6" creationId="{456502D1-6BA6-4141-9E6C-1374CF1BC94C}"/>
          </ac:spMkLst>
        </pc:spChg>
        <pc:spChg chg="add">
          <ac:chgData name="Aniket Goel" userId="59089490-ec00-45a0-8c1c-96f58f90c428" providerId="ADAL" clId="{99B47C3F-53B0-454B-AF93-8356548AF17D}" dt="2020-01-23T10:03:13.290" v="116" actId="26606"/>
          <ac:spMkLst>
            <pc:docMk/>
            <pc:sldMk cId="3482752621" sldId="340"/>
            <ac:spMk id="10" creationId="{37C89E4B-3C9F-44B9-8B86-D9E3D112D8EC}"/>
          </ac:spMkLst>
        </pc:spChg>
        <pc:spChg chg="add del">
          <ac:chgData name="Aniket Goel" userId="59089490-ec00-45a0-8c1c-96f58f90c428" providerId="ADAL" clId="{99B47C3F-53B0-454B-AF93-8356548AF17D}" dt="2020-01-23T10:02:57.802" v="113" actId="26606"/>
          <ac:spMkLst>
            <pc:docMk/>
            <pc:sldMk cId="3482752621" sldId="340"/>
            <ac:spMk id="13" creationId="{37C89E4B-3C9F-44B9-8B86-D9E3D112D8EC}"/>
          </ac:spMkLst>
        </pc:spChg>
        <pc:picChg chg="ord">
          <ac:chgData name="Aniket Goel" userId="59089490-ec00-45a0-8c1c-96f58f90c428" providerId="ADAL" clId="{99B47C3F-53B0-454B-AF93-8356548AF17D}" dt="2020-01-23T10:03:13.290" v="116" actId="26606"/>
          <ac:picMkLst>
            <pc:docMk/>
            <pc:sldMk cId="3482752621" sldId="340"/>
            <ac:picMk id="7" creationId="{CE2CBE80-2EFB-4872-8947-F090A079BF7C}"/>
          </ac:picMkLst>
        </pc:picChg>
        <pc:picChg chg="add del mod">
          <ac:chgData name="Aniket Goel" userId="59089490-ec00-45a0-8c1c-96f58f90c428" providerId="ADAL" clId="{99B47C3F-53B0-454B-AF93-8356548AF17D}" dt="2020-01-23T10:04:32.480" v="142" actId="478"/>
          <ac:picMkLst>
            <pc:docMk/>
            <pc:sldMk cId="3482752621" sldId="340"/>
            <ac:picMk id="8" creationId="{6AE0474F-5A42-4FFD-83EE-BC8D2B942C62}"/>
          </ac:picMkLst>
        </pc:picChg>
        <pc:picChg chg="add del mod">
          <ac:chgData name="Aniket Goel" userId="59089490-ec00-45a0-8c1c-96f58f90c428" providerId="ADAL" clId="{99B47C3F-53B0-454B-AF93-8356548AF17D}" dt="2020-01-23T10:18:22.247" v="288" actId="478"/>
          <ac:picMkLst>
            <pc:docMk/>
            <pc:sldMk cId="3482752621" sldId="340"/>
            <ac:picMk id="14" creationId="{250E95D3-E358-4EA1-B2C6-CE4AD6F219F3}"/>
          </ac:picMkLst>
        </pc:picChg>
        <pc:picChg chg="add mod">
          <ac:chgData name="Aniket Goel" userId="59089490-ec00-45a0-8c1c-96f58f90c428" providerId="ADAL" clId="{99B47C3F-53B0-454B-AF93-8356548AF17D}" dt="2020-01-23T10:18:30.218" v="290" actId="1076"/>
          <ac:picMkLst>
            <pc:docMk/>
            <pc:sldMk cId="3482752621" sldId="340"/>
            <ac:picMk id="16" creationId="{79888C8A-86DF-4C1B-AFE3-A9241C75B3C2}"/>
          </ac:picMkLst>
        </pc:picChg>
        <pc:cxnChg chg="add">
          <ac:chgData name="Aniket Goel" userId="59089490-ec00-45a0-8c1c-96f58f90c428" providerId="ADAL" clId="{99B47C3F-53B0-454B-AF93-8356548AF17D}" dt="2020-01-23T10:03:13.290" v="116" actId="26606"/>
          <ac:cxnSpMkLst>
            <pc:docMk/>
            <pc:sldMk cId="3482752621" sldId="340"/>
            <ac:cxnSpMk id="11" creationId="{AA2EAA10-076F-46BD-8F0F-B9A2FB77A85C}"/>
          </ac:cxnSpMkLst>
        </pc:cxnChg>
        <pc:cxnChg chg="add">
          <ac:chgData name="Aniket Goel" userId="59089490-ec00-45a0-8c1c-96f58f90c428" providerId="ADAL" clId="{99B47C3F-53B0-454B-AF93-8356548AF17D}" dt="2020-01-23T10:03:13.290" v="116" actId="26606"/>
          <ac:cxnSpMkLst>
            <pc:docMk/>
            <pc:sldMk cId="3482752621" sldId="340"/>
            <ac:cxnSpMk id="12" creationId="{D891E407-403B-4764-86C9-33A56D3BCAA3}"/>
          </ac:cxnSpMkLst>
        </pc:cxnChg>
        <pc:cxnChg chg="add del">
          <ac:chgData name="Aniket Goel" userId="59089490-ec00-45a0-8c1c-96f58f90c428" providerId="ADAL" clId="{99B47C3F-53B0-454B-AF93-8356548AF17D}" dt="2020-01-23T10:02:57.802" v="113" actId="26606"/>
          <ac:cxnSpMkLst>
            <pc:docMk/>
            <pc:sldMk cId="3482752621" sldId="340"/>
            <ac:cxnSpMk id="15" creationId="{AA2EAA10-076F-46BD-8F0F-B9A2FB77A85C}"/>
          </ac:cxnSpMkLst>
        </pc:cxnChg>
        <pc:cxnChg chg="add del">
          <ac:chgData name="Aniket Goel" userId="59089490-ec00-45a0-8c1c-96f58f90c428" providerId="ADAL" clId="{99B47C3F-53B0-454B-AF93-8356548AF17D}" dt="2020-01-23T10:02:57.802" v="113" actId="26606"/>
          <ac:cxnSpMkLst>
            <pc:docMk/>
            <pc:sldMk cId="3482752621" sldId="340"/>
            <ac:cxnSpMk id="17" creationId="{D891E407-403B-4764-86C9-33A56D3BCAA3}"/>
          </ac:cxnSpMkLst>
        </pc:cxnChg>
      </pc:sldChg>
      <pc:sldChg chg="addSp delSp modSp add mod modTransition setBg modAnim delDesignElem">
        <pc:chgData name="Aniket Goel" userId="59089490-ec00-45a0-8c1c-96f58f90c428" providerId="ADAL" clId="{99B47C3F-53B0-454B-AF93-8356548AF17D}" dt="2020-01-23T12:37:29.412" v="1674"/>
        <pc:sldMkLst>
          <pc:docMk/>
          <pc:sldMk cId="4117602593" sldId="341"/>
        </pc:sldMkLst>
        <pc:spChg chg="del mod ord">
          <ac:chgData name="Aniket Goel" userId="59089490-ec00-45a0-8c1c-96f58f90c428" providerId="ADAL" clId="{99B47C3F-53B0-454B-AF93-8356548AF17D}" dt="2020-01-23T12:33:14.418" v="1629" actId="478"/>
          <ac:spMkLst>
            <pc:docMk/>
            <pc:sldMk cId="4117602593" sldId="341"/>
            <ac:spMk id="2" creationId="{5F244B13-C134-4E51-992C-9729D3486D01}"/>
          </ac:spMkLst>
        </pc:spChg>
        <pc:spChg chg="add mod ord">
          <ac:chgData name="Aniket Goel" userId="59089490-ec00-45a0-8c1c-96f58f90c428" providerId="ADAL" clId="{99B47C3F-53B0-454B-AF93-8356548AF17D}" dt="2020-01-23T12:33:48.631" v="1631"/>
          <ac:spMkLst>
            <pc:docMk/>
            <pc:sldMk cId="4117602593" sldId="341"/>
            <ac:spMk id="4" creationId="{E090D21B-3B31-4F17-A5CF-F27F4C777325}"/>
          </ac:spMkLst>
        </pc:spChg>
        <pc:spChg chg="add del mod">
          <ac:chgData name="Aniket Goel" userId="59089490-ec00-45a0-8c1c-96f58f90c428" providerId="ADAL" clId="{99B47C3F-53B0-454B-AF93-8356548AF17D}" dt="2020-01-23T12:34:21.138" v="1638" actId="478"/>
          <ac:spMkLst>
            <pc:docMk/>
            <pc:sldMk cId="4117602593" sldId="341"/>
            <ac:spMk id="5" creationId="{7809737E-18A0-42C9-8B99-2DC051E9C64D}"/>
          </ac:spMkLst>
        </pc:spChg>
        <pc:spChg chg="del">
          <ac:chgData name="Aniket Goel" userId="59089490-ec00-45a0-8c1c-96f58f90c428" providerId="ADAL" clId="{99B47C3F-53B0-454B-AF93-8356548AF17D}" dt="2020-01-23T10:05:09.132" v="149"/>
          <ac:spMkLst>
            <pc:docMk/>
            <pc:sldMk cId="4117602593" sldId="341"/>
            <ac:spMk id="10" creationId="{37C89E4B-3C9F-44B9-8B86-D9E3D112D8EC}"/>
          </ac:spMkLst>
        </pc:spChg>
        <pc:spChg chg="add mod">
          <ac:chgData name="Aniket Goel" userId="59089490-ec00-45a0-8c1c-96f58f90c428" providerId="ADAL" clId="{99B47C3F-53B0-454B-AF93-8356548AF17D}" dt="2020-01-23T12:34:30.329" v="1642"/>
          <ac:spMkLst>
            <pc:docMk/>
            <pc:sldMk cId="4117602593" sldId="341"/>
            <ac:spMk id="24" creationId="{326591D5-BAF8-4A9D-B595-73610CAB4D2D}"/>
          </ac:spMkLst>
        </pc:spChg>
        <pc:spChg chg="add del">
          <ac:chgData name="Aniket Goel" userId="59089490-ec00-45a0-8c1c-96f58f90c428" providerId="ADAL" clId="{99B47C3F-53B0-454B-AF93-8356548AF17D}" dt="2020-01-23T12:33:42.777" v="1630" actId="26606"/>
          <ac:spMkLst>
            <pc:docMk/>
            <pc:sldMk cId="4117602593" sldId="341"/>
            <ac:spMk id="81" creationId="{A5A17FC0-D416-4C8B-A9E6-5924D352B986}"/>
          </ac:spMkLst>
        </pc:spChg>
        <pc:graphicFrameChg chg="add del mod">
          <ac:chgData name="Aniket Goel" userId="59089490-ec00-45a0-8c1c-96f58f90c428" providerId="ADAL" clId="{99B47C3F-53B0-454B-AF93-8356548AF17D}" dt="2020-01-23T12:31:27.036" v="1608" actId="478"/>
          <ac:graphicFrameMkLst>
            <pc:docMk/>
            <pc:sldMk cId="4117602593" sldId="341"/>
            <ac:graphicFrameMk id="3" creationId="{C9FE3929-B701-487F-8170-4E318DB8CF35}"/>
          </ac:graphicFrameMkLst>
        </pc:graphicFrameChg>
        <pc:picChg chg="ord">
          <ac:chgData name="Aniket Goel" userId="59089490-ec00-45a0-8c1c-96f58f90c428" providerId="ADAL" clId="{99B47C3F-53B0-454B-AF93-8356548AF17D}" dt="2020-01-23T12:32:04.744" v="1619" actId="26606"/>
          <ac:picMkLst>
            <pc:docMk/>
            <pc:sldMk cId="4117602593" sldId="341"/>
            <ac:picMk id="7" creationId="{CE2CBE80-2EFB-4872-8947-F090A079BF7C}"/>
          </ac:picMkLst>
        </pc:picChg>
        <pc:picChg chg="add del mod">
          <ac:chgData name="Aniket Goel" userId="59089490-ec00-45a0-8c1c-96f58f90c428" providerId="ADAL" clId="{99B47C3F-53B0-454B-AF93-8356548AF17D}" dt="2020-01-23T10:05:33.635" v="154" actId="478"/>
          <ac:picMkLst>
            <pc:docMk/>
            <pc:sldMk cId="4117602593" sldId="341"/>
            <ac:picMk id="8" creationId="{6285FB81-5681-4E8A-8F82-CDBD82EC5724}"/>
          </ac:picMkLst>
        </pc:picChg>
        <pc:picChg chg="del">
          <ac:chgData name="Aniket Goel" userId="59089490-ec00-45a0-8c1c-96f58f90c428" providerId="ADAL" clId="{99B47C3F-53B0-454B-AF93-8356548AF17D}" dt="2020-01-23T10:05:16.544" v="150" actId="478"/>
          <ac:picMkLst>
            <pc:docMk/>
            <pc:sldMk cId="4117602593" sldId="341"/>
            <ac:picMk id="14" creationId="{250E95D3-E358-4EA1-B2C6-CE4AD6F219F3}"/>
          </ac:picMkLst>
        </pc:picChg>
        <pc:picChg chg="add mod ord">
          <ac:chgData name="Aniket Goel" userId="59089490-ec00-45a0-8c1c-96f58f90c428" providerId="ADAL" clId="{99B47C3F-53B0-454B-AF93-8356548AF17D}" dt="2020-01-23T12:35:16.086" v="1655" actId="1076"/>
          <ac:picMkLst>
            <pc:docMk/>
            <pc:sldMk cId="4117602593" sldId="341"/>
            <ac:picMk id="6146" creationId="{CAC656FA-AF43-4FF1-82F2-9C6810C0CEB9}"/>
          </ac:picMkLst>
        </pc:picChg>
        <pc:picChg chg="add mod ord">
          <ac:chgData name="Aniket Goel" userId="59089490-ec00-45a0-8c1c-96f58f90c428" providerId="ADAL" clId="{99B47C3F-53B0-454B-AF93-8356548AF17D}" dt="2020-01-23T12:35:11.766" v="1654" actId="1076"/>
          <ac:picMkLst>
            <pc:docMk/>
            <pc:sldMk cId="4117602593" sldId="341"/>
            <ac:picMk id="6148" creationId="{3E500F07-CD7B-41D0-BDED-55D8A8763EC9}"/>
          </ac:picMkLst>
        </pc:picChg>
        <pc:picChg chg="add mod">
          <ac:chgData name="Aniket Goel" userId="59089490-ec00-45a0-8c1c-96f58f90c428" providerId="ADAL" clId="{99B47C3F-53B0-454B-AF93-8356548AF17D}" dt="2020-01-23T12:35:03.613" v="1650" actId="1076"/>
          <ac:picMkLst>
            <pc:docMk/>
            <pc:sldMk cId="4117602593" sldId="341"/>
            <ac:picMk id="6150" creationId="{EB074035-480C-4DEA-93F4-A71AB07AA155}"/>
          </ac:picMkLst>
        </pc:picChg>
        <pc:picChg chg="add mod ord">
          <ac:chgData name="Aniket Goel" userId="59089490-ec00-45a0-8c1c-96f58f90c428" providerId="ADAL" clId="{99B47C3F-53B0-454B-AF93-8356548AF17D}" dt="2020-01-23T12:35:07.360" v="1651" actId="1076"/>
          <ac:picMkLst>
            <pc:docMk/>
            <pc:sldMk cId="4117602593" sldId="341"/>
            <ac:picMk id="6152" creationId="{B142F9FC-B37B-4A7B-9D32-45389ABB02DF}"/>
          </ac:picMkLst>
        </pc:picChg>
        <pc:picChg chg="add mod ord">
          <ac:chgData name="Aniket Goel" userId="59089490-ec00-45a0-8c1c-96f58f90c428" providerId="ADAL" clId="{99B47C3F-53B0-454B-AF93-8356548AF17D}" dt="2020-01-23T12:35:42.840" v="1661" actId="1076"/>
          <ac:picMkLst>
            <pc:docMk/>
            <pc:sldMk cId="4117602593" sldId="341"/>
            <ac:picMk id="6154" creationId="{F6621B33-E168-46D1-9F2E-523EA04B9B73}"/>
          </ac:picMkLst>
        </pc:picChg>
        <pc:picChg chg="add mod ord">
          <ac:chgData name="Aniket Goel" userId="59089490-ec00-45a0-8c1c-96f58f90c428" providerId="ADAL" clId="{99B47C3F-53B0-454B-AF93-8356548AF17D}" dt="2020-01-23T12:35:10.110" v="1653" actId="1076"/>
          <ac:picMkLst>
            <pc:docMk/>
            <pc:sldMk cId="4117602593" sldId="341"/>
            <ac:picMk id="6156" creationId="{A6D3441C-57F5-4C13-8D0F-C3B9B63D21FE}"/>
          </ac:picMkLst>
        </pc:picChg>
        <pc:cxnChg chg="del">
          <ac:chgData name="Aniket Goel" userId="59089490-ec00-45a0-8c1c-96f58f90c428" providerId="ADAL" clId="{99B47C3F-53B0-454B-AF93-8356548AF17D}" dt="2020-01-23T10:05:09.132" v="149"/>
          <ac:cxnSpMkLst>
            <pc:docMk/>
            <pc:sldMk cId="4117602593" sldId="341"/>
            <ac:cxnSpMk id="11" creationId="{AA2EAA10-076F-46BD-8F0F-B9A2FB77A85C}"/>
          </ac:cxnSpMkLst>
        </pc:cxnChg>
        <pc:cxnChg chg="del">
          <ac:chgData name="Aniket Goel" userId="59089490-ec00-45a0-8c1c-96f58f90c428" providerId="ADAL" clId="{99B47C3F-53B0-454B-AF93-8356548AF17D}" dt="2020-01-23T10:05:09.132" v="149"/>
          <ac:cxnSpMkLst>
            <pc:docMk/>
            <pc:sldMk cId="4117602593" sldId="341"/>
            <ac:cxnSpMk id="12" creationId="{D891E407-403B-4764-86C9-33A56D3BCAA3}"/>
          </ac:cxnSpMkLst>
        </pc:cxnChg>
        <pc:cxnChg chg="add del">
          <ac:chgData name="Aniket Goel" userId="59089490-ec00-45a0-8c1c-96f58f90c428" providerId="ADAL" clId="{99B47C3F-53B0-454B-AF93-8356548AF17D}" dt="2020-01-23T12:33:42.777" v="1630" actId="26606"/>
          <ac:cxnSpMkLst>
            <pc:docMk/>
            <pc:sldMk cId="4117602593" sldId="341"/>
            <ac:cxnSpMk id="83" creationId="{982DC870-E8E5-4050-B10C-CC24FC67E50A}"/>
          </ac:cxnSpMkLst>
        </pc:cxnChg>
        <pc:cxnChg chg="add del">
          <ac:chgData name="Aniket Goel" userId="59089490-ec00-45a0-8c1c-96f58f90c428" providerId="ADAL" clId="{99B47C3F-53B0-454B-AF93-8356548AF17D}" dt="2020-01-23T12:33:42.777" v="1630" actId="26606"/>
          <ac:cxnSpMkLst>
            <pc:docMk/>
            <pc:sldMk cId="4117602593" sldId="341"/>
            <ac:cxnSpMk id="85" creationId="{FF76A74F-C283-4DED-BD4D-086753B7CB00}"/>
          </ac:cxnSpMkLst>
        </pc:cxnChg>
        <pc:cxnChg chg="add del">
          <ac:chgData name="Aniket Goel" userId="59089490-ec00-45a0-8c1c-96f58f90c428" providerId="ADAL" clId="{99B47C3F-53B0-454B-AF93-8356548AF17D}" dt="2020-01-23T12:33:42.777" v="1630" actId="26606"/>
          <ac:cxnSpMkLst>
            <pc:docMk/>
            <pc:sldMk cId="4117602593" sldId="341"/>
            <ac:cxnSpMk id="87" creationId="{3B2791FB-B2F7-4BBE-B8D8-74C37FF9E85C}"/>
          </ac:cxnSpMkLst>
        </pc:cxnChg>
        <pc:cxnChg chg="add del">
          <ac:chgData name="Aniket Goel" userId="59089490-ec00-45a0-8c1c-96f58f90c428" providerId="ADAL" clId="{99B47C3F-53B0-454B-AF93-8356548AF17D}" dt="2020-01-23T12:33:42.777" v="1630" actId="26606"/>
          <ac:cxnSpMkLst>
            <pc:docMk/>
            <pc:sldMk cId="4117602593" sldId="341"/>
            <ac:cxnSpMk id="89" creationId="{9891B5DE-6811-4844-BB18-472A3F360EE5}"/>
          </ac:cxnSpMkLst>
        </pc:cxnChg>
        <pc:cxnChg chg="add del">
          <ac:chgData name="Aniket Goel" userId="59089490-ec00-45a0-8c1c-96f58f90c428" providerId="ADAL" clId="{99B47C3F-53B0-454B-AF93-8356548AF17D}" dt="2020-01-23T12:33:42.777" v="1630" actId="26606"/>
          <ac:cxnSpMkLst>
            <pc:docMk/>
            <pc:sldMk cId="4117602593" sldId="341"/>
            <ac:cxnSpMk id="91" creationId="{77A9CA3A-7216-41E0-B3CD-058077FD396D}"/>
          </ac:cxnSpMkLst>
        </pc:cxnChg>
      </pc:sldChg>
      <pc:sldChg chg="addSp delSp modSp add ord setBg modAnim delDesignElem">
        <pc:chgData name="Aniket Goel" userId="59089490-ec00-45a0-8c1c-96f58f90c428" providerId="ADAL" clId="{99B47C3F-53B0-454B-AF93-8356548AF17D}" dt="2020-01-23T11:57:30.311" v="1164"/>
        <pc:sldMkLst>
          <pc:docMk/>
          <pc:sldMk cId="937506704" sldId="342"/>
        </pc:sldMkLst>
        <pc:spChg chg="mod">
          <ac:chgData name="Aniket Goel" userId="59089490-ec00-45a0-8c1c-96f58f90c428" providerId="ADAL" clId="{99B47C3F-53B0-454B-AF93-8356548AF17D}" dt="2020-01-23T10:14:22.857" v="264" actId="20577"/>
          <ac:spMkLst>
            <pc:docMk/>
            <pc:sldMk cId="937506704" sldId="342"/>
            <ac:spMk id="2" creationId="{5F244B13-C134-4E51-992C-9729D3486D01}"/>
          </ac:spMkLst>
        </pc:spChg>
        <pc:spChg chg="add mod">
          <ac:chgData name="Aniket Goel" userId="59089490-ec00-45a0-8c1c-96f58f90c428" providerId="ADAL" clId="{99B47C3F-53B0-454B-AF93-8356548AF17D}" dt="2020-01-23T10:14:30.495" v="265" actId="1076"/>
          <ac:spMkLst>
            <pc:docMk/>
            <pc:sldMk cId="937506704" sldId="342"/>
            <ac:spMk id="8" creationId="{1F0CE776-7213-4505-A967-5E7E61F9998A}"/>
          </ac:spMkLst>
        </pc:spChg>
        <pc:spChg chg="add mod">
          <ac:chgData name="Aniket Goel" userId="59089490-ec00-45a0-8c1c-96f58f90c428" providerId="ADAL" clId="{99B47C3F-53B0-454B-AF93-8356548AF17D}" dt="2020-01-23T10:14:53.160" v="269" actId="1076"/>
          <ac:spMkLst>
            <pc:docMk/>
            <pc:sldMk cId="937506704" sldId="342"/>
            <ac:spMk id="9" creationId="{C2BC23AB-806A-4A96-B27A-F6E218F05CD3}"/>
          </ac:spMkLst>
        </pc:spChg>
        <pc:spChg chg="del">
          <ac:chgData name="Aniket Goel" userId="59089490-ec00-45a0-8c1c-96f58f90c428" providerId="ADAL" clId="{99B47C3F-53B0-454B-AF93-8356548AF17D}" dt="2020-01-23T10:13:57.270" v="251"/>
          <ac:spMkLst>
            <pc:docMk/>
            <pc:sldMk cId="937506704" sldId="342"/>
            <ac:spMk id="10" creationId="{37C89E4B-3C9F-44B9-8B86-D9E3D112D8EC}"/>
          </ac:spMkLst>
        </pc:spChg>
        <pc:spChg chg="add">
          <ac:chgData name="Aniket Goel" userId="59089490-ec00-45a0-8c1c-96f58f90c428" providerId="ADAL" clId="{99B47C3F-53B0-454B-AF93-8356548AF17D}" dt="2020-01-23T10:14:13.909" v="254"/>
          <ac:spMkLst>
            <pc:docMk/>
            <pc:sldMk cId="937506704" sldId="342"/>
            <ac:spMk id="13" creationId="{04FFC7B2-CD49-41DE-BBDC-48915378AC38}"/>
          </ac:spMkLst>
        </pc:spChg>
        <pc:picChg chg="del">
          <ac:chgData name="Aniket Goel" userId="59089490-ec00-45a0-8c1c-96f58f90c428" providerId="ADAL" clId="{99B47C3F-53B0-454B-AF93-8356548AF17D}" dt="2020-01-23T10:14:12.854" v="253" actId="478"/>
          <ac:picMkLst>
            <pc:docMk/>
            <pc:sldMk cId="937506704" sldId="342"/>
            <ac:picMk id="14" creationId="{250E95D3-E358-4EA1-B2C6-CE4AD6F219F3}"/>
          </ac:picMkLst>
        </pc:picChg>
        <pc:picChg chg="add del mod">
          <ac:chgData name="Aniket Goel" userId="59089490-ec00-45a0-8c1c-96f58f90c428" providerId="ADAL" clId="{99B47C3F-53B0-454B-AF93-8356548AF17D}" dt="2020-01-23T11:56:46.034" v="1159" actId="478"/>
          <ac:picMkLst>
            <pc:docMk/>
            <pc:sldMk cId="937506704" sldId="342"/>
            <ac:picMk id="15" creationId="{A3A7B68E-F7CB-4321-8461-035E88740109}"/>
          </ac:picMkLst>
        </pc:picChg>
        <pc:picChg chg="add del">
          <ac:chgData name="Aniket Goel" userId="59089490-ec00-45a0-8c1c-96f58f90c428" providerId="ADAL" clId="{99B47C3F-53B0-454B-AF93-8356548AF17D}" dt="2020-01-23T11:50:56.380" v="1102" actId="478"/>
          <ac:picMkLst>
            <pc:docMk/>
            <pc:sldMk cId="937506704" sldId="342"/>
            <ac:picMk id="16" creationId="{35503729-B6D3-4B06-B143-1FDD47FFAA7D}"/>
          </ac:picMkLst>
        </pc:picChg>
        <pc:picChg chg="add mod">
          <ac:chgData name="Aniket Goel" userId="59089490-ec00-45a0-8c1c-96f58f90c428" providerId="ADAL" clId="{99B47C3F-53B0-454B-AF93-8356548AF17D}" dt="2020-01-23T10:14:38.808" v="266" actId="1076"/>
          <ac:picMkLst>
            <pc:docMk/>
            <pc:sldMk cId="937506704" sldId="342"/>
            <ac:picMk id="17" creationId="{E24C2F8E-DA20-4C7C-831E-18496E11B307}"/>
          </ac:picMkLst>
        </pc:picChg>
        <pc:picChg chg="add del">
          <ac:chgData name="Aniket Goel" userId="59089490-ec00-45a0-8c1c-96f58f90c428" providerId="ADAL" clId="{99B47C3F-53B0-454B-AF93-8356548AF17D}" dt="2020-01-23T11:50:56.380" v="1102" actId="478"/>
          <ac:picMkLst>
            <pc:docMk/>
            <pc:sldMk cId="937506704" sldId="342"/>
            <ac:picMk id="18" creationId="{4E0C9ADB-3217-4C06-83AF-A7F480CDFD3F}"/>
          </ac:picMkLst>
        </pc:picChg>
        <pc:picChg chg="add del mod">
          <ac:chgData name="Aniket Goel" userId="59089490-ec00-45a0-8c1c-96f58f90c428" providerId="ADAL" clId="{99B47C3F-53B0-454B-AF93-8356548AF17D}" dt="2020-01-23T11:56:46.753" v="1160" actId="478"/>
          <ac:picMkLst>
            <pc:docMk/>
            <pc:sldMk cId="937506704" sldId="342"/>
            <ac:picMk id="19" creationId="{520CC6C9-2E38-42F8-808A-D45086F4482F}"/>
          </ac:picMkLst>
        </pc:picChg>
        <pc:picChg chg="add mod">
          <ac:chgData name="Aniket Goel" userId="59089490-ec00-45a0-8c1c-96f58f90c428" providerId="ADAL" clId="{99B47C3F-53B0-454B-AF93-8356548AF17D}" dt="2020-01-23T11:51:35.904" v="1113" actId="14100"/>
          <ac:picMkLst>
            <pc:docMk/>
            <pc:sldMk cId="937506704" sldId="342"/>
            <ac:picMk id="19458" creationId="{D670A6AB-1515-4886-A146-C7AC9B077AAE}"/>
          </ac:picMkLst>
        </pc:picChg>
        <pc:picChg chg="add mod">
          <ac:chgData name="Aniket Goel" userId="59089490-ec00-45a0-8c1c-96f58f90c428" providerId="ADAL" clId="{99B47C3F-53B0-454B-AF93-8356548AF17D}" dt="2020-01-23T11:56:53.027" v="1161" actId="1076"/>
          <ac:picMkLst>
            <pc:docMk/>
            <pc:sldMk cId="937506704" sldId="342"/>
            <ac:picMk id="19460" creationId="{6BDEE967-43F7-4B8B-A967-6A473AD735F9}"/>
          </ac:picMkLst>
        </pc:picChg>
        <pc:cxnChg chg="del">
          <ac:chgData name="Aniket Goel" userId="59089490-ec00-45a0-8c1c-96f58f90c428" providerId="ADAL" clId="{99B47C3F-53B0-454B-AF93-8356548AF17D}" dt="2020-01-23T10:13:57.270" v="251"/>
          <ac:cxnSpMkLst>
            <pc:docMk/>
            <pc:sldMk cId="937506704" sldId="342"/>
            <ac:cxnSpMk id="11" creationId="{AA2EAA10-076F-46BD-8F0F-B9A2FB77A85C}"/>
          </ac:cxnSpMkLst>
        </pc:cxnChg>
        <pc:cxnChg chg="del">
          <ac:chgData name="Aniket Goel" userId="59089490-ec00-45a0-8c1c-96f58f90c428" providerId="ADAL" clId="{99B47C3F-53B0-454B-AF93-8356548AF17D}" dt="2020-01-23T10:13:57.270" v="251"/>
          <ac:cxnSpMkLst>
            <pc:docMk/>
            <pc:sldMk cId="937506704" sldId="342"/>
            <ac:cxnSpMk id="12" creationId="{D891E407-403B-4764-86C9-33A56D3BCAA3}"/>
          </ac:cxnSpMkLst>
        </pc:cxnChg>
      </pc:sldChg>
      <pc:sldChg chg="addSp delSp modSp add ord setBg delDesignElem">
        <pc:chgData name="Aniket Goel" userId="59089490-ec00-45a0-8c1c-96f58f90c428" providerId="ADAL" clId="{99B47C3F-53B0-454B-AF93-8356548AF17D}" dt="2020-01-23T11:53:11.729" v="1150" actId="313"/>
        <pc:sldMkLst>
          <pc:docMk/>
          <pc:sldMk cId="1800101719" sldId="343"/>
        </pc:sldMkLst>
        <pc:spChg chg="mod">
          <ac:chgData name="Aniket Goel" userId="59089490-ec00-45a0-8c1c-96f58f90c428" providerId="ADAL" clId="{99B47C3F-53B0-454B-AF93-8356548AF17D}" dt="2020-01-23T11:53:11.729" v="1150" actId="313"/>
          <ac:spMkLst>
            <pc:docMk/>
            <pc:sldMk cId="1800101719" sldId="343"/>
            <ac:spMk id="2" creationId="{5F244B13-C134-4E51-992C-9729D3486D01}"/>
          </ac:spMkLst>
        </pc:spChg>
        <pc:spChg chg="add mod">
          <ac:chgData name="Aniket Goel" userId="59089490-ec00-45a0-8c1c-96f58f90c428" providerId="ADAL" clId="{99B47C3F-53B0-454B-AF93-8356548AF17D}" dt="2020-01-23T10:16:16.323" v="283" actId="122"/>
          <ac:spMkLst>
            <pc:docMk/>
            <pc:sldMk cId="1800101719" sldId="343"/>
            <ac:spMk id="3" creationId="{565D9801-7BC1-453F-A72E-09E34EFDF5A7}"/>
          </ac:spMkLst>
        </pc:spChg>
        <pc:spChg chg="del">
          <ac:chgData name="Aniket Goel" userId="59089490-ec00-45a0-8c1c-96f58f90c428" providerId="ADAL" clId="{99B47C3F-53B0-454B-AF93-8356548AF17D}" dt="2020-01-23T10:15:16.040" v="272"/>
          <ac:spMkLst>
            <pc:docMk/>
            <pc:sldMk cId="1800101719" sldId="343"/>
            <ac:spMk id="10" creationId="{37C89E4B-3C9F-44B9-8B86-D9E3D112D8EC}"/>
          </ac:spMkLst>
        </pc:spChg>
        <pc:picChg chg="add del mod">
          <ac:chgData name="Aniket Goel" userId="59089490-ec00-45a0-8c1c-96f58f90c428" providerId="ADAL" clId="{99B47C3F-53B0-454B-AF93-8356548AF17D}" dt="2020-01-23T11:52:05.369" v="1114" actId="478"/>
          <ac:picMkLst>
            <pc:docMk/>
            <pc:sldMk cId="1800101719" sldId="343"/>
            <ac:picMk id="8" creationId="{B1A9320C-842F-47E5-B597-09FF6E406D80}"/>
          </ac:picMkLst>
        </pc:picChg>
        <pc:picChg chg="del">
          <ac:chgData name="Aniket Goel" userId="59089490-ec00-45a0-8c1c-96f58f90c428" providerId="ADAL" clId="{99B47C3F-53B0-454B-AF93-8356548AF17D}" dt="2020-01-23T10:15:23.750" v="274" actId="478"/>
          <ac:picMkLst>
            <pc:docMk/>
            <pc:sldMk cId="1800101719" sldId="343"/>
            <ac:picMk id="14" creationId="{250E95D3-E358-4EA1-B2C6-CE4AD6F219F3}"/>
          </ac:picMkLst>
        </pc:picChg>
        <pc:picChg chg="add mod">
          <ac:chgData name="Aniket Goel" userId="59089490-ec00-45a0-8c1c-96f58f90c428" providerId="ADAL" clId="{99B47C3F-53B0-454B-AF93-8356548AF17D}" dt="2020-01-23T11:53:05.299" v="1148" actId="1076"/>
          <ac:picMkLst>
            <pc:docMk/>
            <pc:sldMk cId="1800101719" sldId="343"/>
            <ac:picMk id="18434" creationId="{AEFBB78F-716D-4CA4-A793-22DF24F32B7C}"/>
          </ac:picMkLst>
        </pc:picChg>
        <pc:cxnChg chg="del">
          <ac:chgData name="Aniket Goel" userId="59089490-ec00-45a0-8c1c-96f58f90c428" providerId="ADAL" clId="{99B47C3F-53B0-454B-AF93-8356548AF17D}" dt="2020-01-23T10:15:16.040" v="272"/>
          <ac:cxnSpMkLst>
            <pc:docMk/>
            <pc:sldMk cId="1800101719" sldId="343"/>
            <ac:cxnSpMk id="11" creationId="{AA2EAA10-076F-46BD-8F0F-B9A2FB77A85C}"/>
          </ac:cxnSpMkLst>
        </pc:cxnChg>
        <pc:cxnChg chg="del">
          <ac:chgData name="Aniket Goel" userId="59089490-ec00-45a0-8c1c-96f58f90c428" providerId="ADAL" clId="{99B47C3F-53B0-454B-AF93-8356548AF17D}" dt="2020-01-23T10:15:16.040" v="272"/>
          <ac:cxnSpMkLst>
            <pc:docMk/>
            <pc:sldMk cId="1800101719" sldId="343"/>
            <ac:cxnSpMk id="12" creationId="{D891E407-403B-4764-86C9-33A56D3BCAA3}"/>
          </ac:cxnSpMkLst>
        </pc:cxnChg>
      </pc:sldChg>
      <pc:sldChg chg="delSp add setBg delDesignElem">
        <pc:chgData name="Aniket Goel" userId="59089490-ec00-45a0-8c1c-96f58f90c428" providerId="ADAL" clId="{99B47C3F-53B0-454B-AF93-8356548AF17D}" dt="2020-01-23T10:18:16.726" v="287"/>
        <pc:sldMkLst>
          <pc:docMk/>
          <pc:sldMk cId="2126116380" sldId="344"/>
        </pc:sldMkLst>
        <pc:spChg chg="del">
          <ac:chgData name="Aniket Goel" userId="59089490-ec00-45a0-8c1c-96f58f90c428" providerId="ADAL" clId="{99B47C3F-53B0-454B-AF93-8356548AF17D}" dt="2020-01-23T10:18:16.726" v="287"/>
          <ac:spMkLst>
            <pc:docMk/>
            <pc:sldMk cId="2126116380" sldId="344"/>
            <ac:spMk id="10" creationId="{37C89E4B-3C9F-44B9-8B86-D9E3D112D8EC}"/>
          </ac:spMkLst>
        </pc:spChg>
        <pc:cxnChg chg="del">
          <ac:chgData name="Aniket Goel" userId="59089490-ec00-45a0-8c1c-96f58f90c428" providerId="ADAL" clId="{99B47C3F-53B0-454B-AF93-8356548AF17D}" dt="2020-01-23T10:18:16.726" v="287"/>
          <ac:cxnSpMkLst>
            <pc:docMk/>
            <pc:sldMk cId="2126116380" sldId="344"/>
            <ac:cxnSpMk id="11" creationId="{AA2EAA10-076F-46BD-8F0F-B9A2FB77A85C}"/>
          </ac:cxnSpMkLst>
        </pc:cxnChg>
        <pc:cxnChg chg="del">
          <ac:chgData name="Aniket Goel" userId="59089490-ec00-45a0-8c1c-96f58f90c428" providerId="ADAL" clId="{99B47C3F-53B0-454B-AF93-8356548AF17D}" dt="2020-01-23T10:18:16.726" v="287"/>
          <ac:cxnSpMkLst>
            <pc:docMk/>
            <pc:sldMk cId="2126116380" sldId="344"/>
            <ac:cxnSpMk id="12" creationId="{D891E407-403B-4764-86C9-33A56D3BCAA3}"/>
          </ac:cxnSpMkLst>
        </pc:cxnChg>
      </pc:sldChg>
      <pc:sldChg chg="addSp delSp modSp add ord modAnim">
        <pc:chgData name="Aniket Goel" userId="59089490-ec00-45a0-8c1c-96f58f90c428" providerId="ADAL" clId="{99B47C3F-53B0-454B-AF93-8356548AF17D}" dt="2020-01-23T11:58:29.991" v="1173"/>
        <pc:sldMkLst>
          <pc:docMk/>
          <pc:sldMk cId="3484071409" sldId="345"/>
        </pc:sldMkLst>
        <pc:spChg chg="mod">
          <ac:chgData name="Aniket Goel" userId="59089490-ec00-45a0-8c1c-96f58f90c428" providerId="ADAL" clId="{99B47C3F-53B0-454B-AF93-8356548AF17D}" dt="2020-01-23T11:21:35.551" v="619" actId="20577"/>
          <ac:spMkLst>
            <pc:docMk/>
            <pc:sldMk cId="3484071409" sldId="345"/>
            <ac:spMk id="2" creationId="{5F244B13-C134-4E51-992C-9729D3486D01}"/>
          </ac:spMkLst>
        </pc:spChg>
        <pc:spChg chg="add mod">
          <ac:chgData name="Aniket Goel" userId="59089490-ec00-45a0-8c1c-96f58f90c428" providerId="ADAL" clId="{99B47C3F-53B0-454B-AF93-8356548AF17D}" dt="2020-01-23T10:19:07.386" v="296" actId="14100"/>
          <ac:spMkLst>
            <pc:docMk/>
            <pc:sldMk cId="3484071409" sldId="345"/>
            <ac:spMk id="5" creationId="{30DB644C-09D6-4EA8-A257-2C3259FD25E9}"/>
          </ac:spMkLst>
        </pc:spChg>
        <pc:spChg chg="add mod">
          <ac:chgData name="Aniket Goel" userId="59089490-ec00-45a0-8c1c-96f58f90c428" providerId="ADAL" clId="{99B47C3F-53B0-454B-AF93-8356548AF17D}" dt="2020-01-23T10:19:07.386" v="296" actId="14100"/>
          <ac:spMkLst>
            <pc:docMk/>
            <pc:sldMk cId="3484071409" sldId="345"/>
            <ac:spMk id="6" creationId="{83DF4253-4BEB-4DBB-AD37-5474FF75F219}"/>
          </ac:spMkLst>
        </pc:spChg>
        <pc:spChg chg="add mod">
          <ac:chgData name="Aniket Goel" userId="59089490-ec00-45a0-8c1c-96f58f90c428" providerId="ADAL" clId="{99B47C3F-53B0-454B-AF93-8356548AF17D}" dt="2020-01-23T10:19:07.386" v="296" actId="14100"/>
          <ac:spMkLst>
            <pc:docMk/>
            <pc:sldMk cId="3484071409" sldId="345"/>
            <ac:spMk id="8" creationId="{89999351-7170-4E54-A55B-E4AFF0E90832}"/>
          </ac:spMkLst>
        </pc:spChg>
        <pc:spChg chg="add">
          <ac:chgData name="Aniket Goel" userId="59089490-ec00-45a0-8c1c-96f58f90c428" providerId="ADAL" clId="{99B47C3F-53B0-454B-AF93-8356548AF17D}" dt="2020-01-23T10:19:15.150" v="297"/>
          <ac:spMkLst>
            <pc:docMk/>
            <pc:sldMk cId="3484071409" sldId="345"/>
            <ac:spMk id="10" creationId="{4DA37F67-9BE9-4FE3-828C-94832D932531}"/>
          </ac:spMkLst>
        </pc:spChg>
        <pc:picChg chg="add mod">
          <ac:chgData name="Aniket Goel" userId="59089490-ec00-45a0-8c1c-96f58f90c428" providerId="ADAL" clId="{99B47C3F-53B0-454B-AF93-8356548AF17D}" dt="2020-01-23T10:19:07.386" v="296" actId="14100"/>
          <ac:picMkLst>
            <pc:docMk/>
            <pc:sldMk cId="3484071409" sldId="345"/>
            <ac:picMk id="9" creationId="{B3DBF423-1199-45F7-9359-BBF40822E649}"/>
          </ac:picMkLst>
        </pc:picChg>
        <pc:picChg chg="add">
          <ac:chgData name="Aniket Goel" userId="59089490-ec00-45a0-8c1c-96f58f90c428" providerId="ADAL" clId="{99B47C3F-53B0-454B-AF93-8356548AF17D}" dt="2020-01-23T10:19:15.150" v="297"/>
          <ac:picMkLst>
            <pc:docMk/>
            <pc:sldMk cId="3484071409" sldId="345"/>
            <ac:picMk id="11" creationId="{3C009F3A-25DA-4B8B-B326-9F7AD4598D6E}"/>
          </ac:picMkLst>
        </pc:picChg>
        <pc:picChg chg="del">
          <ac:chgData name="Aniket Goel" userId="59089490-ec00-45a0-8c1c-96f58f90c428" providerId="ADAL" clId="{99B47C3F-53B0-454B-AF93-8356548AF17D}" dt="2020-01-23T10:18:49.491" v="293" actId="478"/>
          <ac:picMkLst>
            <pc:docMk/>
            <pc:sldMk cId="3484071409" sldId="345"/>
            <ac:picMk id="14" creationId="{250E95D3-E358-4EA1-B2C6-CE4AD6F219F3}"/>
          </ac:picMkLst>
        </pc:picChg>
      </pc:sldChg>
      <pc:sldChg chg="addSp delSp modSp add del ord">
        <pc:chgData name="Aniket Goel" userId="59089490-ec00-45a0-8c1c-96f58f90c428" providerId="ADAL" clId="{99B47C3F-53B0-454B-AF93-8356548AF17D}" dt="2020-01-23T12:29:48.143" v="1597" actId="2696"/>
        <pc:sldMkLst>
          <pc:docMk/>
          <pc:sldMk cId="1729295571" sldId="346"/>
        </pc:sldMkLst>
        <pc:spChg chg="mod">
          <ac:chgData name="Aniket Goel" userId="59089490-ec00-45a0-8c1c-96f58f90c428" providerId="ADAL" clId="{99B47C3F-53B0-454B-AF93-8356548AF17D}" dt="2020-01-23T11:22:00.715" v="644" actId="20577"/>
          <ac:spMkLst>
            <pc:docMk/>
            <pc:sldMk cId="1729295571" sldId="346"/>
            <ac:spMk id="2" creationId="{5F244B13-C134-4E51-992C-9729D3486D01}"/>
          </ac:spMkLst>
        </pc:spChg>
        <pc:picChg chg="add mod">
          <ac:chgData name="Aniket Goel" userId="59089490-ec00-45a0-8c1c-96f58f90c428" providerId="ADAL" clId="{99B47C3F-53B0-454B-AF93-8356548AF17D}" dt="2020-01-23T10:20:41.971" v="345" actId="1076"/>
          <ac:picMkLst>
            <pc:docMk/>
            <pc:sldMk cId="1729295571" sldId="346"/>
            <ac:picMk id="5" creationId="{8F730F7C-490D-4ED8-B36C-57379E1618AA}"/>
          </ac:picMkLst>
        </pc:picChg>
        <pc:picChg chg="del">
          <ac:chgData name="Aniket Goel" userId="59089490-ec00-45a0-8c1c-96f58f90c428" providerId="ADAL" clId="{99B47C3F-53B0-454B-AF93-8356548AF17D}" dt="2020-01-23T10:20:22.264" v="341" actId="478"/>
          <ac:picMkLst>
            <pc:docMk/>
            <pc:sldMk cId="1729295571" sldId="346"/>
            <ac:picMk id="14" creationId="{250E95D3-E358-4EA1-B2C6-CE4AD6F219F3}"/>
          </ac:picMkLst>
        </pc:picChg>
      </pc:sldChg>
      <pc:sldChg chg="addSp delSp modSp add modAnim">
        <pc:chgData name="Aniket Goel" userId="59089490-ec00-45a0-8c1c-96f58f90c428" providerId="ADAL" clId="{99B47C3F-53B0-454B-AF93-8356548AF17D}" dt="2020-01-23T11:59:12.564" v="1177"/>
        <pc:sldMkLst>
          <pc:docMk/>
          <pc:sldMk cId="653579512" sldId="347"/>
        </pc:sldMkLst>
        <pc:spChg chg="mod">
          <ac:chgData name="Aniket Goel" userId="59089490-ec00-45a0-8c1c-96f58f90c428" providerId="ADAL" clId="{99B47C3F-53B0-454B-AF93-8356548AF17D}" dt="2020-01-23T10:21:09.838" v="351"/>
          <ac:spMkLst>
            <pc:docMk/>
            <pc:sldMk cId="653579512" sldId="347"/>
            <ac:spMk id="2" creationId="{5F244B13-C134-4E51-992C-9729D3486D01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5" creationId="{04A52D2E-B51A-4F1D-BFAD-E80FC9D66498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9" creationId="{C2D5598A-C45C-4042-B6EE-AB3104EF3ADA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10" creationId="{AE04587E-D557-4D27-90EA-D40E5BC44BCF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11" creationId="{F62F8B08-BC83-4CB9-B700-296D7320C0F0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12" creationId="{AD396423-ECAA-4E84-9BDD-47A854A01893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13" creationId="{D6215D65-1CCD-4AED-8E0F-1FA35B99784D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15" creationId="{3172BE61-759B-4650-BF54-157FAE8B1DCA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16" creationId="{0042DAF6-76E4-42FD-82B5-8431C1AC0C86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17" creationId="{BB87AED7-51F8-4523-8743-C4333B82E56B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18" creationId="{5565CA96-BD03-4AC5-AC7C-7CEB6D917886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19" creationId="{282D73D6-7E79-4821-9489-31156E56A096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20" creationId="{FCF35F19-EAD9-46FD-BCDC-2C1ED6C2039F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21" creationId="{B0CF7C1D-A71F-4FD7-BF98-C6DB446B132F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22" creationId="{83F6F894-025D-4489-B17E-742AE4E20135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23" creationId="{FD4E6A4F-A753-458D-8AE1-DF4FDCF3C408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24" creationId="{A005FC04-1F58-418F-B730-58E08E4C5291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25" creationId="{27A6F9A8-FC14-4FBF-A1B9-087343A6000C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26" creationId="{80381027-4419-429C-BEBD-9018D77B232C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27" creationId="{304F71CF-BA84-459D-9389-D11C68A990AA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28" creationId="{71A5B2C5-CD49-4CA5-9B8B-BB3B54A54997}"/>
          </ac:spMkLst>
        </pc:spChg>
        <pc:spChg chg="add">
          <ac:chgData name="Aniket Goel" userId="59089490-ec00-45a0-8c1c-96f58f90c428" providerId="ADAL" clId="{99B47C3F-53B0-454B-AF93-8356548AF17D}" dt="2020-01-23T10:21:25.301" v="353"/>
          <ac:spMkLst>
            <pc:docMk/>
            <pc:sldMk cId="653579512" sldId="347"/>
            <ac:spMk id="29" creationId="{ECE0EFD4-4FCF-43D5-9F74-7229A709E2C5}"/>
          </ac:spMkLst>
        </pc:spChg>
        <pc:spChg chg="add del mod">
          <ac:chgData name="Aniket Goel" userId="59089490-ec00-45a0-8c1c-96f58f90c428" providerId="ADAL" clId="{99B47C3F-53B0-454B-AF93-8356548AF17D}" dt="2020-01-23T10:21:29.717" v="355" actId="478"/>
          <ac:spMkLst>
            <pc:docMk/>
            <pc:sldMk cId="653579512" sldId="347"/>
            <ac:spMk id="30" creationId="{177C42E1-A41A-45DA-BCB7-EEB85E6ADCA9}"/>
          </ac:spMkLst>
        </pc:spChg>
        <pc:picChg chg="del">
          <ac:chgData name="Aniket Goel" userId="59089490-ec00-45a0-8c1c-96f58f90c428" providerId="ADAL" clId="{99B47C3F-53B0-454B-AF93-8356548AF17D}" dt="2020-01-23T10:21:12.513" v="352" actId="478"/>
          <ac:picMkLst>
            <pc:docMk/>
            <pc:sldMk cId="653579512" sldId="347"/>
            <ac:picMk id="14" creationId="{250E95D3-E358-4EA1-B2C6-CE4AD6F219F3}"/>
          </ac:picMkLst>
        </pc:picChg>
        <pc:cxnChg chg="add">
          <ac:chgData name="Aniket Goel" userId="59089490-ec00-45a0-8c1c-96f58f90c428" providerId="ADAL" clId="{99B47C3F-53B0-454B-AF93-8356548AF17D}" dt="2020-01-23T10:21:25.301" v="353"/>
          <ac:cxnSpMkLst>
            <pc:docMk/>
            <pc:sldMk cId="653579512" sldId="347"/>
            <ac:cxnSpMk id="6" creationId="{6ADD7304-4FBB-457B-9174-2F76996AC51D}"/>
          </ac:cxnSpMkLst>
        </pc:cxnChg>
        <pc:cxnChg chg="add">
          <ac:chgData name="Aniket Goel" userId="59089490-ec00-45a0-8c1c-96f58f90c428" providerId="ADAL" clId="{99B47C3F-53B0-454B-AF93-8356548AF17D}" dt="2020-01-23T10:21:25.301" v="353"/>
          <ac:cxnSpMkLst>
            <pc:docMk/>
            <pc:sldMk cId="653579512" sldId="347"/>
            <ac:cxnSpMk id="8" creationId="{B850F0E7-27B1-4FC2-9577-921679E2738D}"/>
          </ac:cxnSpMkLst>
        </pc:cxnChg>
      </pc:sldChg>
      <pc:sldChg chg="addSp delSp add del delAnim modAnim">
        <pc:chgData name="Aniket Goel" userId="59089490-ec00-45a0-8c1c-96f58f90c428" providerId="ADAL" clId="{99B47C3F-53B0-454B-AF93-8356548AF17D}" dt="2020-01-23T10:38:40.905" v="364" actId="2696"/>
        <pc:sldMkLst>
          <pc:docMk/>
          <pc:sldMk cId="2359112826" sldId="348"/>
        </pc:sldMkLst>
        <pc:spChg chg="del">
          <ac:chgData name="Aniket Goel" userId="59089490-ec00-45a0-8c1c-96f58f90c428" providerId="ADAL" clId="{99B47C3F-53B0-454B-AF93-8356548AF17D}" dt="2020-01-23T10:37:32.629" v="359" actId="478"/>
          <ac:spMkLst>
            <pc:docMk/>
            <pc:sldMk cId="2359112826" sldId="348"/>
            <ac:spMk id="2" creationId="{86B0CC59-E84F-4B51-A626-D03A127F939F}"/>
          </ac:spMkLst>
        </pc:spChg>
        <pc:spChg chg="del">
          <ac:chgData name="Aniket Goel" userId="59089490-ec00-45a0-8c1c-96f58f90c428" providerId="ADAL" clId="{99B47C3F-53B0-454B-AF93-8356548AF17D}" dt="2020-01-23T10:37:29.310" v="358" actId="478"/>
          <ac:spMkLst>
            <pc:docMk/>
            <pc:sldMk cId="2359112826" sldId="348"/>
            <ac:spMk id="3" creationId="{6847C637-73D0-417A-BA37-543C62B505C2}"/>
          </ac:spMkLst>
        </pc:spChg>
        <pc:spChg chg="add del">
          <ac:chgData name="Aniket Goel" userId="59089490-ec00-45a0-8c1c-96f58f90c428" providerId="ADAL" clId="{99B47C3F-53B0-454B-AF93-8356548AF17D}" dt="2020-01-23T10:37:52.398" v="361" actId="478"/>
          <ac:spMkLst>
            <pc:docMk/>
            <pc:sldMk cId="2359112826" sldId="348"/>
            <ac:spMk id="4" creationId="{A12A026A-4568-4426-974C-88241DCAA801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11" creationId="{C5412433-ECCC-4D55-ABE3-7045DC9F67D8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12" creationId="{2E999D6A-FF3A-4911-98BB-FD9056BCA357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13" creationId="{B6E70131-EABF-4B1C-8376-E5150DA884F0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14" creationId="{B5644F79-DA23-416A-87A0-9BAFD169FDD3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15" creationId="{FF80E7AE-85A1-4753-8C52-0D12F967EE6C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16" creationId="{98BACD10-C8E5-4189-8F85-20D89D59CC78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17" creationId="{D3564ED3-27FB-413D-B90D-25471AEE17AA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18" creationId="{014FF1D4-0CD9-4DDB-B0E1-3A63C6530E2C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19" creationId="{06062151-A62C-4CC5-821A-A2E275D93EBC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20" creationId="{FD13A481-0D5F-47DC-AB05-8E632D8A6CF3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21" creationId="{0F3DE840-3A11-407D-8581-8ABF9F8EE71A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22" creationId="{6EEF7F61-A204-44DE-9E23-E4E81D5BDE88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23" creationId="{F8214A37-1BAF-4DE7-B5DD-E1AC6E06B0F9}"/>
          </ac:spMkLst>
        </pc:spChg>
        <pc:spChg chg="add">
          <ac:chgData name="Aniket Goel" userId="59089490-ec00-45a0-8c1c-96f58f90c428" providerId="ADAL" clId="{99B47C3F-53B0-454B-AF93-8356548AF17D}" dt="2020-01-23T10:37:53.081" v="362"/>
          <ac:spMkLst>
            <pc:docMk/>
            <pc:sldMk cId="2359112826" sldId="348"/>
            <ac:spMk id="30" creationId="{3CA72A6A-042C-43C3-B340-DF5A12C7807B}"/>
          </ac:spMkLst>
        </pc:spChg>
        <pc:picChg chg="add del">
          <ac:chgData name="Aniket Goel" userId="59089490-ec00-45a0-8c1c-96f58f90c428" providerId="ADAL" clId="{99B47C3F-53B0-454B-AF93-8356548AF17D}" dt="2020-01-23T10:37:52.398" v="361" actId="478"/>
          <ac:picMkLst>
            <pc:docMk/>
            <pc:sldMk cId="2359112826" sldId="348"/>
            <ac:picMk id="5" creationId="{A8F102B4-BB9E-4677-AF73-E833D64B99DC}"/>
          </ac:picMkLst>
        </pc:picChg>
        <pc:picChg chg="add del">
          <ac:chgData name="Aniket Goel" userId="59089490-ec00-45a0-8c1c-96f58f90c428" providerId="ADAL" clId="{99B47C3F-53B0-454B-AF93-8356548AF17D}" dt="2020-01-23T10:37:52.398" v="361" actId="478"/>
          <ac:picMkLst>
            <pc:docMk/>
            <pc:sldMk cId="2359112826" sldId="348"/>
            <ac:picMk id="6" creationId="{3C646D20-34BF-41F8-B42B-24F2DC2CFD4C}"/>
          </ac:picMkLst>
        </pc:picChg>
        <pc:picChg chg="add del">
          <ac:chgData name="Aniket Goel" userId="59089490-ec00-45a0-8c1c-96f58f90c428" providerId="ADAL" clId="{99B47C3F-53B0-454B-AF93-8356548AF17D}" dt="2020-01-23T10:37:52.398" v="361" actId="478"/>
          <ac:picMkLst>
            <pc:docMk/>
            <pc:sldMk cId="2359112826" sldId="348"/>
            <ac:picMk id="7" creationId="{B9CA3788-754A-473E-B38F-B7B5C97BAC0E}"/>
          </ac:picMkLst>
        </pc:picChg>
        <pc:picChg chg="add del">
          <ac:chgData name="Aniket Goel" userId="59089490-ec00-45a0-8c1c-96f58f90c428" providerId="ADAL" clId="{99B47C3F-53B0-454B-AF93-8356548AF17D}" dt="2020-01-23T10:37:52.398" v="361" actId="478"/>
          <ac:picMkLst>
            <pc:docMk/>
            <pc:sldMk cId="2359112826" sldId="348"/>
            <ac:picMk id="8" creationId="{8B9F8135-5D5D-45AB-BF1F-153C949E865D}"/>
          </ac:picMkLst>
        </pc:picChg>
        <pc:picChg chg="add del">
          <ac:chgData name="Aniket Goel" userId="59089490-ec00-45a0-8c1c-96f58f90c428" providerId="ADAL" clId="{99B47C3F-53B0-454B-AF93-8356548AF17D}" dt="2020-01-23T10:37:52.398" v="361" actId="478"/>
          <ac:picMkLst>
            <pc:docMk/>
            <pc:sldMk cId="2359112826" sldId="348"/>
            <ac:picMk id="9" creationId="{9BF4C00D-AA91-4CA3-9C0F-47BDFA29CD09}"/>
          </ac:picMkLst>
        </pc:picChg>
        <pc:picChg chg="add del">
          <ac:chgData name="Aniket Goel" userId="59089490-ec00-45a0-8c1c-96f58f90c428" providerId="ADAL" clId="{99B47C3F-53B0-454B-AF93-8356548AF17D}" dt="2020-01-23T10:37:52.398" v="361" actId="478"/>
          <ac:picMkLst>
            <pc:docMk/>
            <pc:sldMk cId="2359112826" sldId="348"/>
            <ac:picMk id="10" creationId="{B5203737-7353-43E9-847B-43DA4569BAE6}"/>
          </ac:picMkLst>
        </pc:picChg>
        <pc:picChg chg="add">
          <ac:chgData name="Aniket Goel" userId="59089490-ec00-45a0-8c1c-96f58f90c428" providerId="ADAL" clId="{99B47C3F-53B0-454B-AF93-8356548AF17D}" dt="2020-01-23T10:37:53.081" v="362"/>
          <ac:picMkLst>
            <pc:docMk/>
            <pc:sldMk cId="2359112826" sldId="348"/>
            <ac:picMk id="24" creationId="{397D070A-929C-43A4-AE18-F0A4DC41086B}"/>
          </ac:picMkLst>
        </pc:picChg>
        <pc:picChg chg="add">
          <ac:chgData name="Aniket Goel" userId="59089490-ec00-45a0-8c1c-96f58f90c428" providerId="ADAL" clId="{99B47C3F-53B0-454B-AF93-8356548AF17D}" dt="2020-01-23T10:37:53.081" v="362"/>
          <ac:picMkLst>
            <pc:docMk/>
            <pc:sldMk cId="2359112826" sldId="348"/>
            <ac:picMk id="25" creationId="{63702C59-2078-4CDF-9F11-C9862479263A}"/>
          </ac:picMkLst>
        </pc:picChg>
        <pc:picChg chg="add">
          <ac:chgData name="Aniket Goel" userId="59089490-ec00-45a0-8c1c-96f58f90c428" providerId="ADAL" clId="{99B47C3F-53B0-454B-AF93-8356548AF17D}" dt="2020-01-23T10:37:53.081" v="362"/>
          <ac:picMkLst>
            <pc:docMk/>
            <pc:sldMk cId="2359112826" sldId="348"/>
            <ac:picMk id="26" creationId="{324E403E-A9EF-4B3D-AEDC-EFF20FB861B9}"/>
          </ac:picMkLst>
        </pc:picChg>
        <pc:picChg chg="add">
          <ac:chgData name="Aniket Goel" userId="59089490-ec00-45a0-8c1c-96f58f90c428" providerId="ADAL" clId="{99B47C3F-53B0-454B-AF93-8356548AF17D}" dt="2020-01-23T10:37:53.081" v="362"/>
          <ac:picMkLst>
            <pc:docMk/>
            <pc:sldMk cId="2359112826" sldId="348"/>
            <ac:picMk id="27" creationId="{4A1D5403-95A8-48FF-9BA1-9D8F6C268519}"/>
          </ac:picMkLst>
        </pc:picChg>
        <pc:picChg chg="add">
          <ac:chgData name="Aniket Goel" userId="59089490-ec00-45a0-8c1c-96f58f90c428" providerId="ADAL" clId="{99B47C3F-53B0-454B-AF93-8356548AF17D}" dt="2020-01-23T10:37:53.081" v="362"/>
          <ac:picMkLst>
            <pc:docMk/>
            <pc:sldMk cId="2359112826" sldId="348"/>
            <ac:picMk id="28" creationId="{C0F4BF0F-8FE8-45BA-A513-83B8157C6FDB}"/>
          </ac:picMkLst>
        </pc:picChg>
        <pc:picChg chg="add">
          <ac:chgData name="Aniket Goel" userId="59089490-ec00-45a0-8c1c-96f58f90c428" providerId="ADAL" clId="{99B47C3F-53B0-454B-AF93-8356548AF17D}" dt="2020-01-23T10:37:53.081" v="362"/>
          <ac:picMkLst>
            <pc:docMk/>
            <pc:sldMk cId="2359112826" sldId="348"/>
            <ac:picMk id="29" creationId="{F2AD8512-1E89-4711-ACDD-361FDC6B84BE}"/>
          </ac:picMkLst>
        </pc:picChg>
        <pc:picChg chg="add del">
          <ac:chgData name="Aniket Goel" userId="59089490-ec00-45a0-8c1c-96f58f90c428" providerId="ADAL" clId="{99B47C3F-53B0-454B-AF93-8356548AF17D}" dt="2020-01-23T10:37:56.871" v="363" actId="478"/>
          <ac:picMkLst>
            <pc:docMk/>
            <pc:sldMk cId="2359112826" sldId="348"/>
            <ac:picMk id="31" creationId="{2B70FF9E-348D-4F18-8EAF-C47C5D4D9F78}"/>
          </ac:picMkLst>
        </pc:picChg>
      </pc:sldChg>
      <pc:sldChg chg="addSp delSp modSp add setBg modAnim delDesignElem">
        <pc:chgData name="Aniket Goel" userId="59089490-ec00-45a0-8c1c-96f58f90c428" providerId="ADAL" clId="{99B47C3F-53B0-454B-AF93-8356548AF17D}" dt="2020-01-23T12:50:25.084" v="2089" actId="1037"/>
        <pc:sldMkLst>
          <pc:docMk/>
          <pc:sldMk cId="3768162681" sldId="348"/>
        </pc:sldMkLst>
        <pc:spChg chg="mod">
          <ac:chgData name="Aniket Goel" userId="59089490-ec00-45a0-8c1c-96f58f90c428" providerId="ADAL" clId="{99B47C3F-53B0-454B-AF93-8356548AF17D}" dt="2020-01-23T10:39:27.067" v="372"/>
          <ac:spMkLst>
            <pc:docMk/>
            <pc:sldMk cId="3768162681" sldId="348"/>
            <ac:spMk id="2" creationId="{5F244B13-C134-4E51-992C-9729D3486D01}"/>
          </ac:spMkLst>
        </pc:spChg>
        <pc:spChg chg="add mod">
          <ac:chgData name="Aniket Goel" userId="59089490-ec00-45a0-8c1c-96f58f90c428" providerId="ADAL" clId="{99B47C3F-53B0-454B-AF93-8356548AF17D}" dt="2020-01-23T12:50:25.084" v="2089" actId="1037"/>
          <ac:spMkLst>
            <pc:docMk/>
            <pc:sldMk cId="3768162681" sldId="348"/>
            <ac:spMk id="8" creationId="{9B8C0614-0750-4E49-ADDF-2E8E5F264B1C}"/>
          </ac:spMkLst>
        </pc:spChg>
        <pc:spChg chg="add mod">
          <ac:chgData name="Aniket Goel" userId="59089490-ec00-45a0-8c1c-96f58f90c428" providerId="ADAL" clId="{99B47C3F-53B0-454B-AF93-8356548AF17D}" dt="2020-01-23T12:50:25.084" v="2089" actId="1037"/>
          <ac:spMkLst>
            <pc:docMk/>
            <pc:sldMk cId="3768162681" sldId="348"/>
            <ac:spMk id="9" creationId="{9ADD753E-F96E-45BB-A8E5-BAFD3AA3357D}"/>
          </ac:spMkLst>
        </pc:spChg>
        <pc:spChg chg="del">
          <ac:chgData name="Aniket Goel" userId="59089490-ec00-45a0-8c1c-96f58f90c428" providerId="ADAL" clId="{99B47C3F-53B0-454B-AF93-8356548AF17D}" dt="2020-01-23T10:39:02.264" v="366"/>
          <ac:spMkLst>
            <pc:docMk/>
            <pc:sldMk cId="3768162681" sldId="348"/>
            <ac:spMk id="10" creationId="{37C89E4B-3C9F-44B9-8B86-D9E3D112D8EC}"/>
          </ac:spMkLst>
        </pc:spChg>
        <pc:spChg chg="add mod">
          <ac:chgData name="Aniket Goel" userId="59089490-ec00-45a0-8c1c-96f58f90c428" providerId="ADAL" clId="{99B47C3F-53B0-454B-AF93-8356548AF17D}" dt="2020-01-23T12:50:25.084" v="2089" actId="1037"/>
          <ac:spMkLst>
            <pc:docMk/>
            <pc:sldMk cId="3768162681" sldId="348"/>
            <ac:spMk id="13" creationId="{D7DF1F51-D33E-45FB-8C6B-37BE0DA3ACCA}"/>
          </ac:spMkLst>
        </pc:spChg>
        <pc:spChg chg="add mod">
          <ac:chgData name="Aniket Goel" userId="59089490-ec00-45a0-8c1c-96f58f90c428" providerId="ADAL" clId="{99B47C3F-53B0-454B-AF93-8356548AF17D}" dt="2020-01-23T12:50:25.084" v="2089" actId="1037"/>
          <ac:spMkLst>
            <pc:docMk/>
            <pc:sldMk cId="3768162681" sldId="348"/>
            <ac:spMk id="14" creationId="{F1E9A8CF-E821-4FEC-B84D-5C91D90C0556}"/>
          </ac:spMkLst>
        </pc:spChg>
        <pc:spChg chg="add mod">
          <ac:chgData name="Aniket Goel" userId="59089490-ec00-45a0-8c1c-96f58f90c428" providerId="ADAL" clId="{99B47C3F-53B0-454B-AF93-8356548AF17D}" dt="2020-01-23T12:50:25.084" v="2089" actId="1037"/>
          <ac:spMkLst>
            <pc:docMk/>
            <pc:sldMk cId="3768162681" sldId="348"/>
            <ac:spMk id="15" creationId="{33EFA9A9-CF68-4A88-8B12-6BEADACC571A}"/>
          </ac:spMkLst>
        </pc:spChg>
        <pc:spChg chg="add del mod">
          <ac:chgData name="Aniket Goel" userId="59089490-ec00-45a0-8c1c-96f58f90c428" providerId="ADAL" clId="{99B47C3F-53B0-454B-AF93-8356548AF17D}" dt="2020-01-23T10:39:29.470" v="373" actId="478"/>
          <ac:spMkLst>
            <pc:docMk/>
            <pc:sldMk cId="3768162681" sldId="348"/>
            <ac:spMk id="17" creationId="{8724A9FC-8B5C-4169-8EBA-505CB1E6C56E}"/>
          </ac:spMkLst>
        </pc:spChg>
        <pc:picChg chg="del">
          <ac:chgData name="Aniket Goel" userId="59089490-ec00-45a0-8c1c-96f58f90c428" providerId="ADAL" clId="{99B47C3F-53B0-454B-AF93-8356548AF17D}" dt="2020-01-23T10:39:04.974" v="367" actId="478"/>
          <ac:picMkLst>
            <pc:docMk/>
            <pc:sldMk cId="3768162681" sldId="348"/>
            <ac:picMk id="16" creationId="{79888C8A-86DF-4C1B-AFE3-A9241C75B3C2}"/>
          </ac:picMkLst>
        </pc:picChg>
        <pc:cxnChg chg="del">
          <ac:chgData name="Aniket Goel" userId="59089490-ec00-45a0-8c1c-96f58f90c428" providerId="ADAL" clId="{99B47C3F-53B0-454B-AF93-8356548AF17D}" dt="2020-01-23T10:39:02.264" v="366"/>
          <ac:cxnSpMkLst>
            <pc:docMk/>
            <pc:sldMk cId="3768162681" sldId="348"/>
            <ac:cxnSpMk id="11" creationId="{AA2EAA10-076F-46BD-8F0F-B9A2FB77A85C}"/>
          </ac:cxnSpMkLst>
        </pc:cxnChg>
        <pc:cxnChg chg="del">
          <ac:chgData name="Aniket Goel" userId="59089490-ec00-45a0-8c1c-96f58f90c428" providerId="ADAL" clId="{99B47C3F-53B0-454B-AF93-8356548AF17D}" dt="2020-01-23T10:39:02.264" v="366"/>
          <ac:cxnSpMkLst>
            <pc:docMk/>
            <pc:sldMk cId="3768162681" sldId="348"/>
            <ac:cxnSpMk id="12" creationId="{D891E407-403B-4764-86C9-33A56D3BCAA3}"/>
          </ac:cxnSpMkLst>
        </pc:cxnChg>
      </pc:sldChg>
      <pc:sldChg chg="addSp delSp modSp add ord">
        <pc:chgData name="Aniket Goel" userId="59089490-ec00-45a0-8c1c-96f58f90c428" providerId="ADAL" clId="{99B47C3F-53B0-454B-AF93-8356548AF17D}" dt="2020-01-23T10:53:21.534" v="582"/>
        <pc:sldMkLst>
          <pc:docMk/>
          <pc:sldMk cId="2258584249" sldId="349"/>
        </pc:sldMkLst>
        <pc:spChg chg="mod">
          <ac:chgData name="Aniket Goel" userId="59089490-ec00-45a0-8c1c-96f58f90c428" providerId="ADAL" clId="{99B47C3F-53B0-454B-AF93-8356548AF17D}" dt="2020-01-23T10:45:36.871" v="443"/>
          <ac:spMkLst>
            <pc:docMk/>
            <pc:sldMk cId="2258584249" sldId="349"/>
            <ac:spMk id="2" creationId="{5F244B13-C134-4E51-992C-9729D3486D01}"/>
          </ac:spMkLst>
        </pc:spChg>
        <pc:picChg chg="del">
          <ac:chgData name="Aniket Goel" userId="59089490-ec00-45a0-8c1c-96f58f90c428" providerId="ADAL" clId="{99B47C3F-53B0-454B-AF93-8356548AF17D}" dt="2020-01-23T10:45:28.708" v="441" actId="478"/>
          <ac:picMkLst>
            <pc:docMk/>
            <pc:sldMk cId="2258584249" sldId="349"/>
            <ac:picMk id="5" creationId="{8F730F7C-490D-4ED8-B36C-57379E1618AA}"/>
          </ac:picMkLst>
        </pc:picChg>
        <pc:picChg chg="add mod">
          <ac:chgData name="Aniket Goel" userId="59089490-ec00-45a0-8c1c-96f58f90c428" providerId="ADAL" clId="{99B47C3F-53B0-454B-AF93-8356548AF17D}" dt="2020-01-23T10:45:40.037" v="444" actId="1076"/>
          <ac:picMkLst>
            <pc:docMk/>
            <pc:sldMk cId="2258584249" sldId="349"/>
            <ac:picMk id="6" creationId="{B3A421AB-C1E9-49CD-AE1A-251D43AF5B55}"/>
          </ac:picMkLst>
        </pc:picChg>
      </pc:sldChg>
      <pc:sldChg chg="addSp delSp add del ord setBg delDesignElem">
        <pc:chgData name="Aniket Goel" userId="59089490-ec00-45a0-8c1c-96f58f90c428" providerId="ADAL" clId="{99B47C3F-53B0-454B-AF93-8356548AF17D}" dt="2020-01-23T11:16:32.303" v="584" actId="2696"/>
        <pc:sldMkLst>
          <pc:docMk/>
          <pc:sldMk cId="3088621712" sldId="350"/>
        </pc:sldMkLst>
        <pc:spChg chg="del">
          <ac:chgData name="Aniket Goel" userId="59089490-ec00-45a0-8c1c-96f58f90c428" providerId="ADAL" clId="{99B47C3F-53B0-454B-AF93-8356548AF17D}" dt="2020-01-23T10:46:52.898" v="459"/>
          <ac:spMkLst>
            <pc:docMk/>
            <pc:sldMk cId="3088621712" sldId="350"/>
            <ac:spMk id="10" creationId="{37C89E4B-3C9F-44B9-8B86-D9E3D112D8EC}"/>
          </ac:spMkLst>
        </pc:spChg>
        <pc:picChg chg="add">
          <ac:chgData name="Aniket Goel" userId="59089490-ec00-45a0-8c1c-96f58f90c428" providerId="ADAL" clId="{99B47C3F-53B0-454B-AF93-8356548AF17D}" dt="2020-01-23T10:47:00.128" v="462"/>
          <ac:picMkLst>
            <pc:docMk/>
            <pc:sldMk cId="3088621712" sldId="350"/>
            <ac:picMk id="8" creationId="{EFA635FD-C0D6-46E4-874E-C484ACE5F196}"/>
          </ac:picMkLst>
        </pc:picChg>
        <pc:picChg chg="del">
          <ac:chgData name="Aniket Goel" userId="59089490-ec00-45a0-8c1c-96f58f90c428" providerId="ADAL" clId="{99B47C3F-53B0-454B-AF93-8356548AF17D}" dt="2020-01-23T10:46:59.075" v="461" actId="478"/>
          <ac:picMkLst>
            <pc:docMk/>
            <pc:sldMk cId="3088621712" sldId="350"/>
            <ac:picMk id="16" creationId="{79888C8A-86DF-4C1B-AFE3-A9241C75B3C2}"/>
          </ac:picMkLst>
        </pc:picChg>
        <pc:cxnChg chg="del">
          <ac:chgData name="Aniket Goel" userId="59089490-ec00-45a0-8c1c-96f58f90c428" providerId="ADAL" clId="{99B47C3F-53B0-454B-AF93-8356548AF17D}" dt="2020-01-23T10:46:52.898" v="459"/>
          <ac:cxnSpMkLst>
            <pc:docMk/>
            <pc:sldMk cId="3088621712" sldId="350"/>
            <ac:cxnSpMk id="11" creationId="{AA2EAA10-076F-46BD-8F0F-B9A2FB77A85C}"/>
          </ac:cxnSpMkLst>
        </pc:cxnChg>
        <pc:cxnChg chg="del">
          <ac:chgData name="Aniket Goel" userId="59089490-ec00-45a0-8c1c-96f58f90c428" providerId="ADAL" clId="{99B47C3F-53B0-454B-AF93-8356548AF17D}" dt="2020-01-23T10:46:52.898" v="459"/>
          <ac:cxnSpMkLst>
            <pc:docMk/>
            <pc:sldMk cId="3088621712" sldId="350"/>
            <ac:cxnSpMk id="12" creationId="{D891E407-403B-4764-86C9-33A56D3BCAA3}"/>
          </ac:cxnSpMkLst>
        </pc:cxnChg>
      </pc:sldChg>
      <pc:sldChg chg="addSp delSp modSp add ord setBg delDesignElem">
        <pc:chgData name="Aniket Goel" userId="59089490-ec00-45a0-8c1c-96f58f90c428" providerId="ADAL" clId="{99B47C3F-53B0-454B-AF93-8356548AF17D}" dt="2020-01-23T12:39:57.362" v="1689" actId="20577"/>
        <pc:sldMkLst>
          <pc:docMk/>
          <pc:sldMk cId="1571209792" sldId="351"/>
        </pc:sldMkLst>
        <pc:spChg chg="mod">
          <ac:chgData name="Aniket Goel" userId="59089490-ec00-45a0-8c1c-96f58f90c428" providerId="ADAL" clId="{99B47C3F-53B0-454B-AF93-8356548AF17D}" dt="2020-01-23T10:51:26.995" v="510"/>
          <ac:spMkLst>
            <pc:docMk/>
            <pc:sldMk cId="1571209792" sldId="351"/>
            <ac:spMk id="2" creationId="{5F244B13-C134-4E51-992C-9729D3486D01}"/>
          </ac:spMkLst>
        </pc:spChg>
        <pc:spChg chg="add">
          <ac:chgData name="Aniket Goel" userId="59089490-ec00-45a0-8c1c-96f58f90c428" providerId="ADAL" clId="{99B47C3F-53B0-454B-AF93-8356548AF17D}" dt="2020-01-23T10:51:06.189" v="506"/>
          <ac:spMkLst>
            <pc:docMk/>
            <pc:sldMk cId="1571209792" sldId="351"/>
            <ac:spMk id="8" creationId="{2B7D9D34-3636-451C-9EB1-C8797E6B80F1}"/>
          </ac:spMkLst>
        </pc:spChg>
        <pc:spChg chg="add mod">
          <ac:chgData name="Aniket Goel" userId="59089490-ec00-45a0-8c1c-96f58f90c428" providerId="ADAL" clId="{99B47C3F-53B0-454B-AF93-8356548AF17D}" dt="2020-01-23T12:39:57.362" v="1689" actId="20577"/>
          <ac:spMkLst>
            <pc:docMk/>
            <pc:sldMk cId="1571209792" sldId="351"/>
            <ac:spMk id="9" creationId="{5C4A3030-C908-4A71-8B2E-AD736EA92BF4}"/>
          </ac:spMkLst>
        </pc:spChg>
        <pc:spChg chg="del">
          <ac:chgData name="Aniket Goel" userId="59089490-ec00-45a0-8c1c-96f58f90c428" providerId="ADAL" clId="{99B47C3F-53B0-454B-AF93-8356548AF17D}" dt="2020-01-23T10:50:26.318" v="502"/>
          <ac:spMkLst>
            <pc:docMk/>
            <pc:sldMk cId="1571209792" sldId="351"/>
            <ac:spMk id="10" creationId="{37C89E4B-3C9F-44B9-8B86-D9E3D112D8EC}"/>
          </ac:spMkLst>
        </pc:spChg>
        <pc:spChg chg="add mod">
          <ac:chgData name="Aniket Goel" userId="59089490-ec00-45a0-8c1c-96f58f90c428" providerId="ADAL" clId="{99B47C3F-53B0-454B-AF93-8356548AF17D}" dt="2020-01-23T11:24:32.856" v="686" actId="6549"/>
          <ac:spMkLst>
            <pc:docMk/>
            <pc:sldMk cId="1571209792" sldId="351"/>
            <ac:spMk id="13" creationId="{474A1074-E1F0-48B1-B3D5-7C208CE6AE1A}"/>
          </ac:spMkLst>
        </pc:spChg>
        <pc:spChg chg="add mod">
          <ac:chgData name="Aniket Goel" userId="59089490-ec00-45a0-8c1c-96f58f90c428" providerId="ADAL" clId="{99B47C3F-53B0-454B-AF93-8356548AF17D}" dt="2020-01-23T12:29:42.122" v="1596" actId="313"/>
          <ac:spMkLst>
            <pc:docMk/>
            <pc:sldMk cId="1571209792" sldId="351"/>
            <ac:spMk id="14" creationId="{DFF2E263-C510-4AAC-AB6F-FEBEFCE7AC77}"/>
          </ac:spMkLst>
        </pc:spChg>
        <pc:spChg chg="add mod">
          <ac:chgData name="Aniket Goel" userId="59089490-ec00-45a0-8c1c-96f58f90c428" providerId="ADAL" clId="{99B47C3F-53B0-454B-AF93-8356548AF17D}" dt="2020-01-23T11:24:41.673" v="687" actId="20577"/>
          <ac:spMkLst>
            <pc:docMk/>
            <pc:sldMk cId="1571209792" sldId="351"/>
            <ac:spMk id="15" creationId="{5DC383FD-CC45-4426-A8DB-1565D2E85F43}"/>
          </ac:spMkLst>
        </pc:spChg>
        <pc:picChg chg="del">
          <ac:chgData name="Aniket Goel" userId="59089490-ec00-45a0-8c1c-96f58f90c428" providerId="ADAL" clId="{99B47C3F-53B0-454B-AF93-8356548AF17D}" dt="2020-01-23T10:50:50.281" v="505" actId="478"/>
          <ac:picMkLst>
            <pc:docMk/>
            <pc:sldMk cId="1571209792" sldId="351"/>
            <ac:picMk id="16" creationId="{79888C8A-86DF-4C1B-AFE3-A9241C75B3C2}"/>
          </ac:picMkLst>
        </pc:picChg>
        <pc:cxnChg chg="del">
          <ac:chgData name="Aniket Goel" userId="59089490-ec00-45a0-8c1c-96f58f90c428" providerId="ADAL" clId="{99B47C3F-53B0-454B-AF93-8356548AF17D}" dt="2020-01-23T10:50:26.318" v="502"/>
          <ac:cxnSpMkLst>
            <pc:docMk/>
            <pc:sldMk cId="1571209792" sldId="351"/>
            <ac:cxnSpMk id="11" creationId="{AA2EAA10-076F-46BD-8F0F-B9A2FB77A85C}"/>
          </ac:cxnSpMkLst>
        </pc:cxnChg>
        <pc:cxnChg chg="del">
          <ac:chgData name="Aniket Goel" userId="59089490-ec00-45a0-8c1c-96f58f90c428" providerId="ADAL" clId="{99B47C3F-53B0-454B-AF93-8356548AF17D}" dt="2020-01-23T10:50:26.318" v="502"/>
          <ac:cxnSpMkLst>
            <pc:docMk/>
            <pc:sldMk cId="1571209792" sldId="351"/>
            <ac:cxnSpMk id="12" creationId="{D891E407-403B-4764-86C9-33A56D3BCAA3}"/>
          </ac:cxnSpMkLst>
        </pc:cxnChg>
      </pc:sldChg>
      <pc:sldChg chg="addSp delSp modSp add ord modTransition modAnim">
        <pc:chgData name="Aniket Goel" userId="59089490-ec00-45a0-8c1c-96f58f90c428" providerId="ADAL" clId="{99B47C3F-53B0-454B-AF93-8356548AF17D}" dt="2020-01-23T12:17:16.172" v="1179" actId="113"/>
        <pc:sldMkLst>
          <pc:docMk/>
          <pc:sldMk cId="4239433925" sldId="352"/>
        </pc:sldMkLst>
        <pc:spChg chg="add mod">
          <ac:chgData name="Aniket Goel" userId="59089490-ec00-45a0-8c1c-96f58f90c428" providerId="ADAL" clId="{99B47C3F-53B0-454B-AF93-8356548AF17D}" dt="2020-01-23T12:17:16.172" v="1179" actId="113"/>
          <ac:spMkLst>
            <pc:docMk/>
            <pc:sldMk cId="4239433925" sldId="352"/>
            <ac:spMk id="3" creationId="{7571CDAE-0E81-4B38-9AF4-B62E241FCF0E}"/>
          </ac:spMkLst>
        </pc:spChg>
        <pc:spChg chg="add del mod">
          <ac:chgData name="Aniket Goel" userId="59089490-ec00-45a0-8c1c-96f58f90c428" providerId="ADAL" clId="{99B47C3F-53B0-454B-AF93-8356548AF17D}" dt="2020-01-23T11:27:09.206" v="711" actId="478"/>
          <ac:spMkLst>
            <pc:docMk/>
            <pc:sldMk cId="4239433925" sldId="352"/>
            <ac:spMk id="4" creationId="{0A1C7B99-1736-4D79-BA16-2AC51D69EFFB}"/>
          </ac:spMkLst>
        </pc:spChg>
        <pc:spChg chg="add mod">
          <ac:chgData name="Aniket Goel" userId="59089490-ec00-45a0-8c1c-96f58f90c428" providerId="ADAL" clId="{99B47C3F-53B0-454B-AF93-8356548AF17D}" dt="2020-01-23T12:17:06.192" v="1178" actId="113"/>
          <ac:spMkLst>
            <pc:docMk/>
            <pc:sldMk cId="4239433925" sldId="352"/>
            <ac:spMk id="5" creationId="{116EA227-F597-4636-B6C5-617923127380}"/>
          </ac:spMkLst>
        </pc:spChg>
        <pc:spChg chg="add mod">
          <ac:chgData name="Aniket Goel" userId="59089490-ec00-45a0-8c1c-96f58f90c428" providerId="ADAL" clId="{99B47C3F-53B0-454B-AF93-8356548AF17D}" dt="2020-01-23T12:17:16.172" v="1179" actId="113"/>
          <ac:spMkLst>
            <pc:docMk/>
            <pc:sldMk cId="4239433925" sldId="352"/>
            <ac:spMk id="8" creationId="{24C54EB2-30E0-4107-AAFC-538389312D7B}"/>
          </ac:spMkLst>
        </pc:spChg>
        <pc:spChg chg="add mod">
          <ac:chgData name="Aniket Goel" userId="59089490-ec00-45a0-8c1c-96f58f90c428" providerId="ADAL" clId="{99B47C3F-53B0-454B-AF93-8356548AF17D}" dt="2020-01-23T12:17:16.172" v="1179" actId="113"/>
          <ac:spMkLst>
            <pc:docMk/>
            <pc:sldMk cId="4239433925" sldId="352"/>
            <ac:spMk id="9" creationId="{C8CBEAEE-4A5D-436E-9F6F-C0831A912FA5}"/>
          </ac:spMkLst>
        </pc:spChg>
        <pc:spChg chg="add mod">
          <ac:chgData name="Aniket Goel" userId="59089490-ec00-45a0-8c1c-96f58f90c428" providerId="ADAL" clId="{99B47C3F-53B0-454B-AF93-8356548AF17D}" dt="2020-01-23T12:17:16.172" v="1179" actId="113"/>
          <ac:spMkLst>
            <pc:docMk/>
            <pc:sldMk cId="4239433925" sldId="352"/>
            <ac:spMk id="10" creationId="{13E7F9D0-0D28-4779-9F80-94C89D70AEB3}"/>
          </ac:spMkLst>
        </pc:spChg>
        <pc:spChg chg="add mod">
          <ac:chgData name="Aniket Goel" userId="59089490-ec00-45a0-8c1c-96f58f90c428" providerId="ADAL" clId="{99B47C3F-53B0-454B-AF93-8356548AF17D}" dt="2020-01-23T12:17:16.172" v="1179" actId="113"/>
          <ac:spMkLst>
            <pc:docMk/>
            <pc:sldMk cId="4239433925" sldId="352"/>
            <ac:spMk id="11" creationId="{429981DD-E261-4756-BD21-D018854C350C}"/>
          </ac:spMkLst>
        </pc:spChg>
        <pc:spChg chg="add mod">
          <ac:chgData name="Aniket Goel" userId="59089490-ec00-45a0-8c1c-96f58f90c428" providerId="ADAL" clId="{99B47C3F-53B0-454B-AF93-8356548AF17D}" dt="2020-01-23T12:17:06.192" v="1178" actId="113"/>
          <ac:spMkLst>
            <pc:docMk/>
            <pc:sldMk cId="4239433925" sldId="352"/>
            <ac:spMk id="12" creationId="{AA747C85-CFC4-4A1A-8912-1ABCC0648C0F}"/>
          </ac:spMkLst>
        </pc:spChg>
        <pc:spChg chg="add mod">
          <ac:chgData name="Aniket Goel" userId="59089490-ec00-45a0-8c1c-96f58f90c428" providerId="ADAL" clId="{99B47C3F-53B0-454B-AF93-8356548AF17D}" dt="2020-01-23T12:17:06.192" v="1178" actId="113"/>
          <ac:spMkLst>
            <pc:docMk/>
            <pc:sldMk cId="4239433925" sldId="352"/>
            <ac:spMk id="13" creationId="{9D31534F-C0E4-4832-8B0A-89C16AB70516}"/>
          </ac:spMkLst>
        </pc:spChg>
        <pc:spChg chg="add mod">
          <ac:chgData name="Aniket Goel" userId="59089490-ec00-45a0-8c1c-96f58f90c428" providerId="ADAL" clId="{99B47C3F-53B0-454B-AF93-8356548AF17D}" dt="2020-01-23T12:17:06.192" v="1178" actId="113"/>
          <ac:spMkLst>
            <pc:docMk/>
            <pc:sldMk cId="4239433925" sldId="352"/>
            <ac:spMk id="15" creationId="{5D281675-0C0D-41F3-A3A0-B2CC5CC183A6}"/>
          </ac:spMkLst>
        </pc:spChg>
        <pc:spChg chg="add mod">
          <ac:chgData name="Aniket Goel" userId="59089490-ec00-45a0-8c1c-96f58f90c428" providerId="ADAL" clId="{99B47C3F-53B0-454B-AF93-8356548AF17D}" dt="2020-01-23T12:17:06.192" v="1178" actId="113"/>
          <ac:spMkLst>
            <pc:docMk/>
            <pc:sldMk cId="4239433925" sldId="352"/>
            <ac:spMk id="16" creationId="{2D91FE75-1408-4DE5-A3C9-69B5C3580E46}"/>
          </ac:spMkLst>
        </pc:spChg>
        <pc:spChg chg="add mod">
          <ac:chgData name="Aniket Goel" userId="59089490-ec00-45a0-8c1c-96f58f90c428" providerId="ADAL" clId="{99B47C3F-53B0-454B-AF93-8356548AF17D}" dt="2020-01-23T12:17:06.192" v="1178" actId="113"/>
          <ac:spMkLst>
            <pc:docMk/>
            <pc:sldMk cId="4239433925" sldId="352"/>
            <ac:spMk id="17" creationId="{66C5BB3C-79F4-4885-AA6D-E08D1D2CBAF7}"/>
          </ac:spMkLst>
        </pc:spChg>
        <pc:spChg chg="add mod">
          <ac:chgData name="Aniket Goel" userId="59089490-ec00-45a0-8c1c-96f58f90c428" providerId="ADAL" clId="{99B47C3F-53B0-454B-AF93-8356548AF17D}" dt="2020-01-23T12:17:06.192" v="1178" actId="113"/>
          <ac:spMkLst>
            <pc:docMk/>
            <pc:sldMk cId="4239433925" sldId="352"/>
            <ac:spMk id="18" creationId="{2CBAE1DA-E16D-4E99-8766-E41122088C26}"/>
          </ac:spMkLst>
        </pc:spChg>
        <pc:spChg chg="add mod">
          <ac:chgData name="Aniket Goel" userId="59089490-ec00-45a0-8c1c-96f58f90c428" providerId="ADAL" clId="{99B47C3F-53B0-454B-AF93-8356548AF17D}" dt="2020-01-23T12:17:06.192" v="1178" actId="113"/>
          <ac:spMkLst>
            <pc:docMk/>
            <pc:sldMk cId="4239433925" sldId="352"/>
            <ac:spMk id="19" creationId="{0A749B19-063F-4C8D-95F3-0B95B112A867}"/>
          </ac:spMkLst>
        </pc:spChg>
        <pc:spChg chg="add mod">
          <ac:chgData name="Aniket Goel" userId="59089490-ec00-45a0-8c1c-96f58f90c428" providerId="ADAL" clId="{99B47C3F-53B0-454B-AF93-8356548AF17D}" dt="2020-01-23T12:17:06.192" v="1178" actId="113"/>
          <ac:spMkLst>
            <pc:docMk/>
            <pc:sldMk cId="4239433925" sldId="352"/>
            <ac:spMk id="20" creationId="{83315F52-90E6-4D6C-A0E9-E67ABFD882AC}"/>
          </ac:spMkLst>
        </pc:spChg>
        <pc:spChg chg="add mod">
          <ac:chgData name="Aniket Goel" userId="59089490-ec00-45a0-8c1c-96f58f90c428" providerId="ADAL" clId="{99B47C3F-53B0-454B-AF93-8356548AF17D}" dt="2020-01-23T12:17:06.192" v="1178" actId="113"/>
          <ac:spMkLst>
            <pc:docMk/>
            <pc:sldMk cId="4239433925" sldId="352"/>
            <ac:spMk id="21" creationId="{2DE74527-9BCD-4624-A8D5-9A6007A43A04}"/>
          </ac:spMkLst>
        </pc:spChg>
        <pc:spChg chg="add mod">
          <ac:chgData name="Aniket Goel" userId="59089490-ec00-45a0-8c1c-96f58f90c428" providerId="ADAL" clId="{99B47C3F-53B0-454B-AF93-8356548AF17D}" dt="2020-01-23T12:17:06.192" v="1178" actId="113"/>
          <ac:spMkLst>
            <pc:docMk/>
            <pc:sldMk cId="4239433925" sldId="352"/>
            <ac:spMk id="22" creationId="{7D363277-5DCB-4206-AC00-F6F2BD9DCD5D}"/>
          </ac:spMkLst>
        </pc:spChg>
        <pc:picChg chg="del">
          <ac:chgData name="Aniket Goel" userId="59089490-ec00-45a0-8c1c-96f58f90c428" providerId="ADAL" clId="{99B47C3F-53B0-454B-AF93-8356548AF17D}" dt="2020-01-23T11:25:22.646" v="692" actId="478"/>
          <ac:picMkLst>
            <pc:docMk/>
            <pc:sldMk cId="4239433925" sldId="352"/>
            <ac:picMk id="14" creationId="{250E95D3-E358-4EA1-B2C6-CE4AD6F219F3}"/>
          </ac:picMkLst>
        </pc:picChg>
        <pc:cxnChg chg="add del mod">
          <ac:chgData name="Aniket Goel" userId="59089490-ec00-45a0-8c1c-96f58f90c428" providerId="ADAL" clId="{99B47C3F-53B0-454B-AF93-8356548AF17D}" dt="2020-01-23T11:34:04.062" v="1001" actId="11529"/>
          <ac:cxnSpMkLst>
            <pc:docMk/>
            <pc:sldMk cId="4239433925" sldId="352"/>
            <ac:cxnSpMk id="23" creationId="{AD9BC67E-C588-4041-8757-BA37BBBF21B5}"/>
          </ac:cxnSpMkLst>
        </pc:cxnChg>
        <pc:cxnChg chg="add del mod">
          <ac:chgData name="Aniket Goel" userId="59089490-ec00-45a0-8c1c-96f58f90c428" providerId="ADAL" clId="{99B47C3F-53B0-454B-AF93-8356548AF17D}" dt="2020-01-23T11:33:58.594" v="997"/>
          <ac:cxnSpMkLst>
            <pc:docMk/>
            <pc:sldMk cId="4239433925" sldId="352"/>
            <ac:cxnSpMk id="24" creationId="{A53A3F55-09A0-4526-AE83-FB9A9781D606}"/>
          </ac:cxnSpMkLst>
        </pc:cxnChg>
        <pc:cxnChg chg="add mod">
          <ac:chgData name="Aniket Goel" userId="59089490-ec00-45a0-8c1c-96f58f90c428" providerId="ADAL" clId="{99B47C3F-53B0-454B-AF93-8356548AF17D}" dt="2020-01-23T11:34:12.389" v="1002" actId="11529"/>
          <ac:cxnSpMkLst>
            <pc:docMk/>
            <pc:sldMk cId="4239433925" sldId="352"/>
            <ac:cxnSpMk id="27" creationId="{37541EA0-9227-428D-9321-71B01A2F9BB8}"/>
          </ac:cxnSpMkLst>
        </pc:cxnChg>
        <pc:cxnChg chg="add mod">
          <ac:chgData name="Aniket Goel" userId="59089490-ec00-45a0-8c1c-96f58f90c428" providerId="ADAL" clId="{99B47C3F-53B0-454B-AF93-8356548AF17D}" dt="2020-01-23T11:34:21.014" v="1003" actId="11529"/>
          <ac:cxnSpMkLst>
            <pc:docMk/>
            <pc:sldMk cId="4239433925" sldId="352"/>
            <ac:cxnSpMk id="29" creationId="{B54CC9BE-9FC5-450B-B7A6-B217775B1ECF}"/>
          </ac:cxnSpMkLst>
        </pc:cxnChg>
        <pc:cxnChg chg="add mod">
          <ac:chgData name="Aniket Goel" userId="59089490-ec00-45a0-8c1c-96f58f90c428" providerId="ADAL" clId="{99B47C3F-53B0-454B-AF93-8356548AF17D}" dt="2020-01-23T11:34:31.326" v="1004" actId="11529"/>
          <ac:cxnSpMkLst>
            <pc:docMk/>
            <pc:sldMk cId="4239433925" sldId="352"/>
            <ac:cxnSpMk id="31" creationId="{C660E474-6B2E-4259-AFFE-361D6B9F6DB0}"/>
          </ac:cxnSpMkLst>
        </pc:cxnChg>
        <pc:cxnChg chg="add del mod">
          <ac:chgData name="Aniket Goel" userId="59089490-ec00-45a0-8c1c-96f58f90c428" providerId="ADAL" clId="{99B47C3F-53B0-454B-AF93-8356548AF17D}" dt="2020-01-23T11:35:17.095" v="1010" actId="478"/>
          <ac:cxnSpMkLst>
            <pc:docMk/>
            <pc:sldMk cId="4239433925" sldId="352"/>
            <ac:cxnSpMk id="33" creationId="{D6A44125-2494-488B-B478-EA8A73B15ED9}"/>
          </ac:cxnSpMkLst>
        </pc:cxnChg>
        <pc:cxnChg chg="add mod">
          <ac:chgData name="Aniket Goel" userId="59089490-ec00-45a0-8c1c-96f58f90c428" providerId="ADAL" clId="{99B47C3F-53B0-454B-AF93-8356548AF17D}" dt="2020-01-23T11:35:10.777" v="1008" actId="14100"/>
          <ac:cxnSpMkLst>
            <pc:docMk/>
            <pc:sldMk cId="4239433925" sldId="352"/>
            <ac:cxnSpMk id="35" creationId="{1D87B506-968C-4415-8F31-95AB5C8CCA9F}"/>
          </ac:cxnSpMkLst>
        </pc:cxnChg>
        <pc:cxnChg chg="add mod">
          <ac:chgData name="Aniket Goel" userId="59089490-ec00-45a0-8c1c-96f58f90c428" providerId="ADAL" clId="{99B47C3F-53B0-454B-AF93-8356548AF17D}" dt="2020-01-23T11:35:25.879" v="1011" actId="11529"/>
          <ac:cxnSpMkLst>
            <pc:docMk/>
            <pc:sldMk cId="4239433925" sldId="352"/>
            <ac:cxnSpMk id="39" creationId="{A61BAC4D-95A5-45BA-9048-0200BBC9EACF}"/>
          </ac:cxnSpMkLst>
        </pc:cxnChg>
        <pc:cxnChg chg="add mod">
          <ac:chgData name="Aniket Goel" userId="59089490-ec00-45a0-8c1c-96f58f90c428" providerId="ADAL" clId="{99B47C3F-53B0-454B-AF93-8356548AF17D}" dt="2020-01-23T11:35:44.600" v="1013" actId="11529"/>
          <ac:cxnSpMkLst>
            <pc:docMk/>
            <pc:sldMk cId="4239433925" sldId="352"/>
            <ac:cxnSpMk id="41" creationId="{A58C6EAC-D68F-4DEC-B560-91A5618E5FA4}"/>
          </ac:cxnSpMkLst>
        </pc:cxnChg>
        <pc:cxnChg chg="add mod">
          <ac:chgData name="Aniket Goel" userId="59089490-ec00-45a0-8c1c-96f58f90c428" providerId="ADAL" clId="{99B47C3F-53B0-454B-AF93-8356548AF17D}" dt="2020-01-23T11:36:13.424" v="1015" actId="11529"/>
          <ac:cxnSpMkLst>
            <pc:docMk/>
            <pc:sldMk cId="4239433925" sldId="352"/>
            <ac:cxnSpMk id="43" creationId="{6653090A-89BE-43D2-84D4-EB43894324A4}"/>
          </ac:cxnSpMkLst>
        </pc:cxnChg>
        <pc:cxnChg chg="add mod">
          <ac:chgData name="Aniket Goel" userId="59089490-ec00-45a0-8c1c-96f58f90c428" providerId="ADAL" clId="{99B47C3F-53B0-454B-AF93-8356548AF17D}" dt="2020-01-23T11:36:21.713" v="1016" actId="11529"/>
          <ac:cxnSpMkLst>
            <pc:docMk/>
            <pc:sldMk cId="4239433925" sldId="352"/>
            <ac:cxnSpMk id="45" creationId="{F1F7D35A-14D5-4AD3-A2DF-09335F260A3E}"/>
          </ac:cxnSpMkLst>
        </pc:cxnChg>
        <pc:cxnChg chg="add mod">
          <ac:chgData name="Aniket Goel" userId="59089490-ec00-45a0-8c1c-96f58f90c428" providerId="ADAL" clId="{99B47C3F-53B0-454B-AF93-8356548AF17D}" dt="2020-01-23T11:36:36.002" v="1018" actId="11529"/>
          <ac:cxnSpMkLst>
            <pc:docMk/>
            <pc:sldMk cId="4239433925" sldId="352"/>
            <ac:cxnSpMk id="47" creationId="{7BAE8CE4-A4C0-4BDE-BB29-CD511B13C2F1}"/>
          </ac:cxnSpMkLst>
        </pc:cxnChg>
        <pc:cxnChg chg="add mod">
          <ac:chgData name="Aniket Goel" userId="59089490-ec00-45a0-8c1c-96f58f90c428" providerId="ADAL" clId="{99B47C3F-53B0-454B-AF93-8356548AF17D}" dt="2020-01-23T11:37:15.083" v="1024" actId="11529"/>
          <ac:cxnSpMkLst>
            <pc:docMk/>
            <pc:sldMk cId="4239433925" sldId="352"/>
            <ac:cxnSpMk id="49" creationId="{FA05F8C0-CE63-4C2E-B34D-F6F0576008B7}"/>
          </ac:cxnSpMkLst>
        </pc:cxnChg>
        <pc:cxnChg chg="add mod">
          <ac:chgData name="Aniket Goel" userId="59089490-ec00-45a0-8c1c-96f58f90c428" providerId="ADAL" clId="{99B47C3F-53B0-454B-AF93-8356548AF17D}" dt="2020-01-23T11:37:22.170" v="1025" actId="11529"/>
          <ac:cxnSpMkLst>
            <pc:docMk/>
            <pc:sldMk cId="4239433925" sldId="352"/>
            <ac:cxnSpMk id="51" creationId="{771DB5DE-6A35-4FD6-B4B7-BDFD164B3582}"/>
          </ac:cxnSpMkLst>
        </pc:cxnChg>
        <pc:cxnChg chg="add mod">
          <ac:chgData name="Aniket Goel" userId="59089490-ec00-45a0-8c1c-96f58f90c428" providerId="ADAL" clId="{99B47C3F-53B0-454B-AF93-8356548AF17D}" dt="2020-01-23T11:38:52.788" v="1035" actId="11529"/>
          <ac:cxnSpMkLst>
            <pc:docMk/>
            <pc:sldMk cId="4239433925" sldId="352"/>
            <ac:cxnSpMk id="53" creationId="{9D2BA5BE-B7B9-4E58-84B3-DD1B422DD0C7}"/>
          </ac:cxnSpMkLst>
        </pc:cxnChg>
        <pc:cxnChg chg="add mod">
          <ac:chgData name="Aniket Goel" userId="59089490-ec00-45a0-8c1c-96f58f90c428" providerId="ADAL" clId="{99B47C3F-53B0-454B-AF93-8356548AF17D}" dt="2020-01-23T11:39:00.412" v="1036" actId="11529"/>
          <ac:cxnSpMkLst>
            <pc:docMk/>
            <pc:sldMk cId="4239433925" sldId="352"/>
            <ac:cxnSpMk id="55" creationId="{5C1D8250-C9B8-4A77-8038-48DEF34CA31F}"/>
          </ac:cxnSpMkLst>
        </pc:cxnChg>
        <pc:cxnChg chg="add mod">
          <ac:chgData name="Aniket Goel" userId="59089490-ec00-45a0-8c1c-96f58f90c428" providerId="ADAL" clId="{99B47C3F-53B0-454B-AF93-8356548AF17D}" dt="2020-01-23T11:39:09.199" v="1037" actId="11529"/>
          <ac:cxnSpMkLst>
            <pc:docMk/>
            <pc:sldMk cId="4239433925" sldId="352"/>
            <ac:cxnSpMk id="57" creationId="{7E424AAE-7AEA-4232-92F6-8E7E2C2DE692}"/>
          </ac:cxnSpMkLst>
        </pc:cxnChg>
      </pc:sldChg>
      <pc:sldChg chg="addSp delSp modSp add modAnim">
        <pc:chgData name="Aniket Goel" userId="59089490-ec00-45a0-8c1c-96f58f90c428" providerId="ADAL" clId="{99B47C3F-53B0-454B-AF93-8356548AF17D}" dt="2020-01-23T12:37:57.943" v="1684"/>
        <pc:sldMkLst>
          <pc:docMk/>
          <pc:sldMk cId="3542745901" sldId="353"/>
        </pc:sldMkLst>
        <pc:graphicFrameChg chg="add mod">
          <ac:chgData name="Aniket Goel" userId="59089490-ec00-45a0-8c1c-96f58f90c428" providerId="ADAL" clId="{99B47C3F-53B0-454B-AF93-8356548AF17D}" dt="2020-01-23T12:37:57.943" v="1684"/>
          <ac:graphicFrameMkLst>
            <pc:docMk/>
            <pc:sldMk cId="3542745901" sldId="353"/>
            <ac:graphicFrameMk id="3" creationId="{50623826-FF34-46A6-B5AA-5DB79A1508CA}"/>
          </ac:graphicFrameMkLst>
        </pc:graphicFrameChg>
        <pc:picChg chg="del">
          <ac:chgData name="Aniket Goel" userId="59089490-ec00-45a0-8c1c-96f58f90c428" providerId="ADAL" clId="{99B47C3F-53B0-454B-AF93-8356548AF17D}" dt="2020-01-23T12:17:39.146" v="1181" actId="478"/>
          <ac:picMkLst>
            <pc:docMk/>
            <pc:sldMk cId="3542745901" sldId="353"/>
            <ac:picMk id="5" creationId="{8F730F7C-490D-4ED8-B36C-57379E1618AA}"/>
          </ac:picMkLst>
        </pc:picChg>
      </pc:sldChg>
      <pc:sldChg chg="add">
        <pc:chgData name="Aniket Goel" userId="59089490-ec00-45a0-8c1c-96f58f90c428" providerId="ADAL" clId="{99B47C3F-53B0-454B-AF93-8356548AF17D}" dt="2020-01-23T12:41:13.421" v="1690"/>
        <pc:sldMkLst>
          <pc:docMk/>
          <pc:sldMk cId="2703753435" sldId="354"/>
        </pc:sldMkLst>
      </pc:sldChg>
      <pc:sldChg chg="add del">
        <pc:chgData name="Aniket Goel" userId="59089490-ec00-45a0-8c1c-96f58f90c428" providerId="ADAL" clId="{99B47C3F-53B0-454B-AF93-8356548AF17D}" dt="2020-01-23T13:08:19.061" v="2129" actId="2696"/>
        <pc:sldMkLst>
          <pc:docMk/>
          <pc:sldMk cId="1127258197" sldId="355"/>
        </pc:sldMkLst>
      </pc:sldChg>
      <pc:sldChg chg="addSp delSp modSp add ord">
        <pc:chgData name="Aniket Goel" userId="59089490-ec00-45a0-8c1c-96f58f90c428" providerId="ADAL" clId="{99B47C3F-53B0-454B-AF93-8356548AF17D}" dt="2020-01-23T13:09:12.522" v="2134"/>
        <pc:sldMkLst>
          <pc:docMk/>
          <pc:sldMk cId="2528000889" sldId="356"/>
        </pc:sldMkLst>
        <pc:spChg chg="del mod">
          <ac:chgData name="Aniket Goel" userId="59089490-ec00-45a0-8c1c-96f58f90c428" providerId="ADAL" clId="{99B47C3F-53B0-454B-AF93-8356548AF17D}" dt="2020-01-23T13:07:12.970" v="2113"/>
          <ac:spMkLst>
            <pc:docMk/>
            <pc:sldMk cId="2528000889" sldId="356"/>
            <ac:spMk id="2" creationId="{5F244B13-C134-4E51-992C-9729D3486D01}"/>
          </ac:spMkLst>
        </pc:spChg>
        <pc:spChg chg="add mod">
          <ac:chgData name="Aniket Goel" userId="59089490-ec00-45a0-8c1c-96f58f90c428" providerId="ADAL" clId="{99B47C3F-53B0-454B-AF93-8356548AF17D}" dt="2020-01-23T13:08:03.361" v="2128" actId="122"/>
          <ac:spMkLst>
            <pc:docMk/>
            <pc:sldMk cId="2528000889" sldId="356"/>
            <ac:spMk id="3" creationId="{51E36868-38A5-46A9-B7CE-0FAAE527448F}"/>
          </ac:spMkLst>
        </pc:spChg>
        <pc:spChg chg="del">
          <ac:chgData name="Aniket Goel" userId="59089490-ec00-45a0-8c1c-96f58f90c428" providerId="ADAL" clId="{99B47C3F-53B0-454B-AF93-8356548AF17D}" dt="2020-01-23T13:07:04.577" v="2103" actId="478"/>
          <ac:spMkLst>
            <pc:docMk/>
            <pc:sldMk cId="2528000889" sldId="356"/>
            <ac:spMk id="8" creationId="{2B7D9D34-3636-451C-9EB1-C8797E6B80F1}"/>
          </ac:spMkLst>
        </pc:spChg>
        <pc:spChg chg="del">
          <ac:chgData name="Aniket Goel" userId="59089490-ec00-45a0-8c1c-96f58f90c428" providerId="ADAL" clId="{99B47C3F-53B0-454B-AF93-8356548AF17D}" dt="2020-01-23T13:07:04.577" v="2103" actId="478"/>
          <ac:spMkLst>
            <pc:docMk/>
            <pc:sldMk cId="2528000889" sldId="356"/>
            <ac:spMk id="9" creationId="{5C4A3030-C908-4A71-8B2E-AD736EA92BF4}"/>
          </ac:spMkLst>
        </pc:spChg>
        <pc:spChg chg="del">
          <ac:chgData name="Aniket Goel" userId="59089490-ec00-45a0-8c1c-96f58f90c428" providerId="ADAL" clId="{99B47C3F-53B0-454B-AF93-8356548AF17D}" dt="2020-01-23T13:07:04.577" v="2103" actId="478"/>
          <ac:spMkLst>
            <pc:docMk/>
            <pc:sldMk cId="2528000889" sldId="356"/>
            <ac:spMk id="13" creationId="{474A1074-E1F0-48B1-B3D5-7C208CE6AE1A}"/>
          </ac:spMkLst>
        </pc:spChg>
        <pc:spChg chg="del">
          <ac:chgData name="Aniket Goel" userId="59089490-ec00-45a0-8c1c-96f58f90c428" providerId="ADAL" clId="{99B47C3F-53B0-454B-AF93-8356548AF17D}" dt="2020-01-23T13:07:04.577" v="2103" actId="478"/>
          <ac:spMkLst>
            <pc:docMk/>
            <pc:sldMk cId="2528000889" sldId="356"/>
            <ac:spMk id="14" creationId="{DFF2E263-C510-4AAC-AB6F-FEBEFCE7AC77}"/>
          </ac:spMkLst>
        </pc:spChg>
        <pc:spChg chg="del">
          <ac:chgData name="Aniket Goel" userId="59089490-ec00-45a0-8c1c-96f58f90c428" providerId="ADAL" clId="{99B47C3F-53B0-454B-AF93-8356548AF17D}" dt="2020-01-23T13:07:04.577" v="2103" actId="478"/>
          <ac:spMkLst>
            <pc:docMk/>
            <pc:sldMk cId="2528000889" sldId="356"/>
            <ac:spMk id="15" creationId="{5DC383FD-CC45-4426-A8DB-1565D2E85F43}"/>
          </ac:spMkLst>
        </pc:spChg>
        <pc:picChg chg="mod">
          <ac:chgData name="Aniket Goel" userId="59089490-ec00-45a0-8c1c-96f58f90c428" providerId="ADAL" clId="{99B47C3F-53B0-454B-AF93-8356548AF17D}" dt="2020-01-23T13:07:15.397" v="2114" actId="1076"/>
          <ac:picMkLst>
            <pc:docMk/>
            <pc:sldMk cId="2528000889" sldId="356"/>
            <ac:picMk id="7" creationId="{CE2CBE80-2EFB-4872-8947-F090A079BF7C}"/>
          </ac:picMkLst>
        </pc:picChg>
      </pc:sldChg>
      <pc:sldChg chg="add">
        <pc:chgData name="Aniket Goel" userId="59089490-ec00-45a0-8c1c-96f58f90c428" providerId="ADAL" clId="{99B47C3F-53B0-454B-AF93-8356548AF17D}" dt="2020-01-23T13:08:25.027" v="2130"/>
        <pc:sldMkLst>
          <pc:docMk/>
          <pc:sldMk cId="1724672953" sldId="357"/>
        </pc:sldMkLst>
      </pc:sldChg>
      <pc:sldChg chg="add del">
        <pc:chgData name="Aniket Goel" userId="59089490-ec00-45a0-8c1c-96f58f90c428" providerId="ADAL" clId="{99B47C3F-53B0-454B-AF93-8356548AF17D}" dt="2020-01-23T13:09:07.978" v="2132"/>
        <pc:sldMkLst>
          <pc:docMk/>
          <pc:sldMk cId="1397913373" sldId="358"/>
        </pc:sldMkLst>
      </pc:sldChg>
      <pc:sldChg chg="addSp delSp modSp add">
        <pc:chgData name="Aniket Goel" userId="59089490-ec00-45a0-8c1c-96f58f90c428" providerId="ADAL" clId="{99B47C3F-53B0-454B-AF93-8356548AF17D}" dt="2020-01-23T13:17:48.846" v="2502" actId="20577"/>
        <pc:sldMkLst>
          <pc:docMk/>
          <pc:sldMk cId="1591161847" sldId="358"/>
        </pc:sldMkLst>
        <pc:spChg chg="mod">
          <ac:chgData name="Aniket Goel" userId="59089490-ec00-45a0-8c1c-96f58f90c428" providerId="ADAL" clId="{99B47C3F-53B0-454B-AF93-8356548AF17D}" dt="2020-01-23T13:09:17.947" v="2146" actId="20577"/>
          <ac:spMkLst>
            <pc:docMk/>
            <pc:sldMk cId="1591161847" sldId="358"/>
            <ac:spMk id="2" creationId="{5F244B13-C134-4E51-992C-9729D3486D01}"/>
          </ac:spMkLst>
        </pc:spChg>
        <pc:spChg chg="add mod">
          <ac:chgData name="Aniket Goel" userId="59089490-ec00-45a0-8c1c-96f58f90c428" providerId="ADAL" clId="{99B47C3F-53B0-454B-AF93-8356548AF17D}" dt="2020-01-23T13:16:43.323" v="2460" actId="20577"/>
          <ac:spMkLst>
            <pc:docMk/>
            <pc:sldMk cId="1591161847" sldId="358"/>
            <ac:spMk id="3" creationId="{857D903A-F4C4-4E58-B280-2B701179B1B2}"/>
          </ac:spMkLst>
        </pc:spChg>
        <pc:spChg chg="mod">
          <ac:chgData name="Aniket Goel" userId="59089490-ec00-45a0-8c1c-96f58f90c428" providerId="ADAL" clId="{99B47C3F-53B0-454B-AF93-8356548AF17D}" dt="2020-01-23T13:15:27.667" v="2447" actId="113"/>
          <ac:spMkLst>
            <pc:docMk/>
            <pc:sldMk cId="1591161847" sldId="358"/>
            <ac:spMk id="8" creationId="{2B7D9D34-3636-451C-9EB1-C8797E6B80F1}"/>
          </ac:spMkLst>
        </pc:spChg>
        <pc:spChg chg="mod">
          <ac:chgData name="Aniket Goel" userId="59089490-ec00-45a0-8c1c-96f58f90c428" providerId="ADAL" clId="{99B47C3F-53B0-454B-AF93-8356548AF17D}" dt="2020-01-23T13:14:52.176" v="2408" actId="1036"/>
          <ac:spMkLst>
            <pc:docMk/>
            <pc:sldMk cId="1591161847" sldId="358"/>
            <ac:spMk id="9" creationId="{5C4A3030-C908-4A71-8B2E-AD736EA92BF4}"/>
          </ac:spMkLst>
        </pc:spChg>
        <pc:spChg chg="add mod">
          <ac:chgData name="Aniket Goel" userId="59089490-ec00-45a0-8c1c-96f58f90c428" providerId="ADAL" clId="{99B47C3F-53B0-454B-AF93-8356548AF17D}" dt="2020-01-23T13:14:52.176" v="2408" actId="1036"/>
          <ac:spMkLst>
            <pc:docMk/>
            <pc:sldMk cId="1591161847" sldId="358"/>
            <ac:spMk id="10" creationId="{DCDDC005-683F-49EF-95F4-3B0DC118BFDE}"/>
          </ac:spMkLst>
        </pc:spChg>
        <pc:spChg chg="add mod">
          <ac:chgData name="Aniket Goel" userId="59089490-ec00-45a0-8c1c-96f58f90c428" providerId="ADAL" clId="{99B47C3F-53B0-454B-AF93-8356548AF17D}" dt="2020-01-23T13:14:52.176" v="2408" actId="1036"/>
          <ac:spMkLst>
            <pc:docMk/>
            <pc:sldMk cId="1591161847" sldId="358"/>
            <ac:spMk id="11" creationId="{219F44DE-0D62-4774-A6A0-3D82E8F91890}"/>
          </ac:spMkLst>
        </pc:spChg>
        <pc:spChg chg="add mod">
          <ac:chgData name="Aniket Goel" userId="59089490-ec00-45a0-8c1c-96f58f90c428" providerId="ADAL" clId="{99B47C3F-53B0-454B-AF93-8356548AF17D}" dt="2020-01-23T13:14:52.176" v="2408" actId="1036"/>
          <ac:spMkLst>
            <pc:docMk/>
            <pc:sldMk cId="1591161847" sldId="358"/>
            <ac:spMk id="12" creationId="{0E6EF5E8-C79D-4C57-983A-A5487427C126}"/>
          </ac:spMkLst>
        </pc:spChg>
        <pc:spChg chg="mod">
          <ac:chgData name="Aniket Goel" userId="59089490-ec00-45a0-8c1c-96f58f90c428" providerId="ADAL" clId="{99B47C3F-53B0-454B-AF93-8356548AF17D}" dt="2020-01-23T13:14:52.176" v="2408" actId="1036"/>
          <ac:spMkLst>
            <pc:docMk/>
            <pc:sldMk cId="1591161847" sldId="358"/>
            <ac:spMk id="13" creationId="{474A1074-E1F0-48B1-B3D5-7C208CE6AE1A}"/>
          </ac:spMkLst>
        </pc:spChg>
        <pc:spChg chg="mod">
          <ac:chgData name="Aniket Goel" userId="59089490-ec00-45a0-8c1c-96f58f90c428" providerId="ADAL" clId="{99B47C3F-53B0-454B-AF93-8356548AF17D}" dt="2020-01-23T13:14:52.176" v="2408" actId="1036"/>
          <ac:spMkLst>
            <pc:docMk/>
            <pc:sldMk cId="1591161847" sldId="358"/>
            <ac:spMk id="14" creationId="{DFF2E263-C510-4AAC-AB6F-FEBEFCE7AC77}"/>
          </ac:spMkLst>
        </pc:spChg>
        <pc:spChg chg="mod">
          <ac:chgData name="Aniket Goel" userId="59089490-ec00-45a0-8c1c-96f58f90c428" providerId="ADAL" clId="{99B47C3F-53B0-454B-AF93-8356548AF17D}" dt="2020-01-23T13:14:52.176" v="2408" actId="1036"/>
          <ac:spMkLst>
            <pc:docMk/>
            <pc:sldMk cId="1591161847" sldId="358"/>
            <ac:spMk id="15" creationId="{5DC383FD-CC45-4426-A8DB-1565D2E85F43}"/>
          </ac:spMkLst>
        </pc:spChg>
        <pc:spChg chg="add mod">
          <ac:chgData name="Aniket Goel" userId="59089490-ec00-45a0-8c1c-96f58f90c428" providerId="ADAL" clId="{99B47C3F-53B0-454B-AF93-8356548AF17D}" dt="2020-01-23T13:14:52.176" v="2408" actId="1036"/>
          <ac:spMkLst>
            <pc:docMk/>
            <pc:sldMk cId="1591161847" sldId="358"/>
            <ac:spMk id="16" creationId="{F242DB39-958E-47A6-BBA2-BFD338020AA0}"/>
          </ac:spMkLst>
        </pc:spChg>
        <pc:spChg chg="add del">
          <ac:chgData name="Aniket Goel" userId="59089490-ec00-45a0-8c1c-96f58f90c428" providerId="ADAL" clId="{99B47C3F-53B0-454B-AF93-8356548AF17D}" dt="2020-01-23T13:16:50.142" v="2462"/>
          <ac:spMkLst>
            <pc:docMk/>
            <pc:sldMk cId="1591161847" sldId="358"/>
            <ac:spMk id="17" creationId="{C69F4B3A-6576-43B1-8CAD-9C054D1B1662}"/>
          </ac:spMkLst>
        </pc:spChg>
        <pc:spChg chg="add mod">
          <ac:chgData name="Aniket Goel" userId="59089490-ec00-45a0-8c1c-96f58f90c428" providerId="ADAL" clId="{99B47C3F-53B0-454B-AF93-8356548AF17D}" dt="2020-01-23T13:17:01.942" v="2470" actId="20577"/>
          <ac:spMkLst>
            <pc:docMk/>
            <pc:sldMk cId="1591161847" sldId="358"/>
            <ac:spMk id="18" creationId="{E363A8C9-8157-4FB5-AEB1-A6FE05DC2612}"/>
          </ac:spMkLst>
        </pc:spChg>
        <pc:spChg chg="add mod">
          <ac:chgData name="Aniket Goel" userId="59089490-ec00-45a0-8c1c-96f58f90c428" providerId="ADAL" clId="{99B47C3F-53B0-454B-AF93-8356548AF17D}" dt="2020-01-23T13:17:19.733" v="2487" actId="20577"/>
          <ac:spMkLst>
            <pc:docMk/>
            <pc:sldMk cId="1591161847" sldId="358"/>
            <ac:spMk id="19" creationId="{07E81063-ADEC-41C9-AD54-926F7B2BA15B}"/>
          </ac:spMkLst>
        </pc:spChg>
        <pc:spChg chg="add mod">
          <ac:chgData name="Aniket Goel" userId="59089490-ec00-45a0-8c1c-96f58f90c428" providerId="ADAL" clId="{99B47C3F-53B0-454B-AF93-8356548AF17D}" dt="2020-01-23T13:17:48.846" v="2502" actId="20577"/>
          <ac:spMkLst>
            <pc:docMk/>
            <pc:sldMk cId="1591161847" sldId="358"/>
            <ac:spMk id="20" creationId="{739E2810-C6AF-416F-B86A-7FABB505020E}"/>
          </ac:spMkLst>
        </pc:spChg>
      </pc:sldChg>
      <pc:sldChg chg="modSp add ord">
        <pc:chgData name="Aniket Goel" userId="59089490-ec00-45a0-8c1c-96f58f90c428" providerId="ADAL" clId="{99B47C3F-53B0-454B-AF93-8356548AF17D}" dt="2020-01-23T13:34:40.880" v="2541" actId="20577"/>
        <pc:sldMkLst>
          <pc:docMk/>
          <pc:sldMk cId="2453755552" sldId="359"/>
        </pc:sldMkLst>
        <pc:spChg chg="mod">
          <ac:chgData name="Aniket Goel" userId="59089490-ec00-45a0-8c1c-96f58f90c428" providerId="ADAL" clId="{99B47C3F-53B0-454B-AF93-8356548AF17D}" dt="2020-01-23T13:34:40.880" v="2541" actId="20577"/>
          <ac:spMkLst>
            <pc:docMk/>
            <pc:sldMk cId="2453755552" sldId="359"/>
            <ac:spMk id="3" creationId="{51E36868-38A5-46A9-B7CE-0FAAE527448F}"/>
          </ac:spMkLst>
        </pc:spChg>
      </pc:sldChg>
      <pc:sldChg chg="addSp delSp modSp add">
        <pc:chgData name="Aniket Goel" userId="59089490-ec00-45a0-8c1c-96f58f90c428" providerId="ADAL" clId="{99B47C3F-53B0-454B-AF93-8356548AF17D}" dt="2020-01-23T15:20:46.401" v="2614" actId="20577"/>
        <pc:sldMkLst>
          <pc:docMk/>
          <pc:sldMk cId="258172095" sldId="360"/>
        </pc:sldMkLst>
        <pc:spChg chg="mod">
          <ac:chgData name="Aniket Goel" userId="59089490-ec00-45a0-8c1c-96f58f90c428" providerId="ADAL" clId="{99B47C3F-53B0-454B-AF93-8356548AF17D}" dt="2020-01-23T15:16:03.881" v="2566" actId="20577"/>
          <ac:spMkLst>
            <pc:docMk/>
            <pc:sldMk cId="258172095" sldId="360"/>
            <ac:spMk id="2" creationId="{5F244B13-C134-4E51-992C-9729D3486D01}"/>
          </ac:spMkLst>
        </pc:spChg>
        <pc:spChg chg="del">
          <ac:chgData name="Aniket Goel" userId="59089490-ec00-45a0-8c1c-96f58f90c428" providerId="ADAL" clId="{99B47C3F-53B0-454B-AF93-8356548AF17D}" dt="2020-01-23T15:16:08.421" v="2568" actId="478"/>
          <ac:spMkLst>
            <pc:docMk/>
            <pc:sldMk cId="258172095" sldId="360"/>
            <ac:spMk id="3" creationId="{565D9801-7BC1-453F-A72E-09E34EFDF5A7}"/>
          </ac:spMkLst>
        </pc:spChg>
        <pc:spChg chg="add mod">
          <ac:chgData name="Aniket Goel" userId="59089490-ec00-45a0-8c1c-96f58f90c428" providerId="ADAL" clId="{99B47C3F-53B0-454B-AF93-8356548AF17D}" dt="2020-01-23T15:19:38.903" v="2604" actId="14100"/>
          <ac:spMkLst>
            <pc:docMk/>
            <pc:sldMk cId="258172095" sldId="360"/>
            <ac:spMk id="5" creationId="{3BED4FA0-C50D-4C07-95DA-60B5D9942FB5}"/>
          </ac:spMkLst>
        </pc:spChg>
        <pc:spChg chg="add mod">
          <ac:chgData name="Aniket Goel" userId="59089490-ec00-45a0-8c1c-96f58f90c428" providerId="ADAL" clId="{99B47C3F-53B0-454B-AF93-8356548AF17D}" dt="2020-01-23T15:20:46.401" v="2614" actId="20577"/>
          <ac:spMkLst>
            <pc:docMk/>
            <pc:sldMk cId="258172095" sldId="360"/>
            <ac:spMk id="6" creationId="{1E8C4D50-FD9E-4A19-BE48-5F86ACC58755}"/>
          </ac:spMkLst>
        </pc:spChg>
        <pc:picChg chg="add del">
          <ac:chgData name="Aniket Goel" userId="59089490-ec00-45a0-8c1c-96f58f90c428" providerId="ADAL" clId="{99B47C3F-53B0-454B-AF93-8356548AF17D}" dt="2020-01-23T15:16:14.695" v="2570"/>
          <ac:picMkLst>
            <pc:docMk/>
            <pc:sldMk cId="258172095" sldId="360"/>
            <ac:picMk id="4" creationId="{AAB5C9E1-2515-49A9-8145-F64E07FD4E9F}"/>
          </ac:picMkLst>
        </pc:picChg>
        <pc:picChg chg="add del mod">
          <ac:chgData name="Aniket Goel" userId="59089490-ec00-45a0-8c1c-96f58f90c428" providerId="ADAL" clId="{99B47C3F-53B0-454B-AF93-8356548AF17D}" dt="2020-01-23T15:16:27.083" v="2574" actId="478"/>
          <ac:picMkLst>
            <pc:docMk/>
            <pc:sldMk cId="258172095" sldId="360"/>
            <ac:picMk id="1026" creationId="{05C23F41-DEBE-4652-8B04-004BB357CC77}"/>
          </ac:picMkLst>
        </pc:picChg>
        <pc:picChg chg="add mod">
          <ac:chgData name="Aniket Goel" userId="59089490-ec00-45a0-8c1c-96f58f90c428" providerId="ADAL" clId="{99B47C3F-53B0-454B-AF93-8356548AF17D}" dt="2020-01-23T15:18:13.809" v="2580" actId="1076"/>
          <ac:picMkLst>
            <pc:docMk/>
            <pc:sldMk cId="258172095" sldId="360"/>
            <ac:picMk id="1028" creationId="{FC830F8B-3FA3-4BB3-86E0-6C8364D1C7A6}"/>
          </ac:picMkLst>
        </pc:picChg>
        <pc:picChg chg="add mod">
          <ac:chgData name="Aniket Goel" userId="59089490-ec00-45a0-8c1c-96f58f90c428" providerId="ADAL" clId="{99B47C3F-53B0-454B-AF93-8356548AF17D}" dt="2020-01-23T15:18:33.573" v="2583" actId="14100"/>
          <ac:picMkLst>
            <pc:docMk/>
            <pc:sldMk cId="258172095" sldId="360"/>
            <ac:picMk id="1030" creationId="{A8482320-ACD1-4FD2-B058-BE98C717CA4D}"/>
          </ac:picMkLst>
        </pc:picChg>
        <pc:picChg chg="del">
          <ac:chgData name="Aniket Goel" userId="59089490-ec00-45a0-8c1c-96f58f90c428" providerId="ADAL" clId="{99B47C3F-53B0-454B-AF93-8356548AF17D}" dt="2020-01-23T15:16:06.655" v="2567" actId="478"/>
          <ac:picMkLst>
            <pc:docMk/>
            <pc:sldMk cId="258172095" sldId="360"/>
            <ac:picMk id="18434" creationId="{AEFBB78F-716D-4CA4-A793-22DF24F32B7C}"/>
          </ac:picMkLst>
        </pc:picChg>
      </pc:sldChg>
      <pc:sldMasterChg chg="delSldLayout">
        <pc:chgData name="Aniket Goel" userId="59089490-ec00-45a0-8c1c-96f58f90c428" providerId="ADAL" clId="{99B47C3F-53B0-454B-AF93-8356548AF17D}" dt="2020-01-23T10:20:47.367" v="347" actId="2696"/>
        <pc:sldMasterMkLst>
          <pc:docMk/>
          <pc:sldMasterMk cId="777547846" sldId="2147483648"/>
        </pc:sldMasterMkLst>
        <pc:sldLayoutChg chg="del">
          <pc:chgData name="Aniket Goel" userId="59089490-ec00-45a0-8c1c-96f58f90c428" providerId="ADAL" clId="{99B47C3F-53B0-454B-AF93-8356548AF17D}" dt="2020-01-23T10:20:47.367" v="347" actId="2696"/>
          <pc:sldLayoutMkLst>
            <pc:docMk/>
            <pc:sldMasterMk cId="777547846" sldId="2147483648"/>
            <pc:sldLayoutMk cId="2970253076" sldId="214748366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554438-8C6C-4B9E-A1B8-66C6C8D12F38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8F3022-9B6B-4617-AA06-4A59DFB41CD6}">
      <dgm:prSet phldrT="[Text]"/>
      <dgm:spPr/>
      <dgm:t>
        <a:bodyPr/>
        <a:lstStyle/>
        <a:p>
          <a:r>
            <a:rPr lang="en-US" dirty="0"/>
            <a:t>Real World Examples</a:t>
          </a:r>
        </a:p>
      </dgm:t>
    </dgm:pt>
    <dgm:pt modelId="{5D6A138D-73DF-4F18-915C-9906585A71E6}" type="parTrans" cxnId="{6FFDEFE4-A235-47F6-8914-C412539433F9}">
      <dgm:prSet/>
      <dgm:spPr/>
      <dgm:t>
        <a:bodyPr/>
        <a:lstStyle/>
        <a:p>
          <a:endParaRPr lang="en-US"/>
        </a:p>
      </dgm:t>
    </dgm:pt>
    <dgm:pt modelId="{C8EC69B3-2B8D-4E55-AE6D-1A805D71F0A8}" type="sibTrans" cxnId="{6FFDEFE4-A235-47F6-8914-C412539433F9}">
      <dgm:prSet/>
      <dgm:spPr/>
      <dgm:t>
        <a:bodyPr/>
        <a:lstStyle/>
        <a:p>
          <a:endParaRPr lang="en-US"/>
        </a:p>
      </dgm:t>
    </dgm:pt>
    <dgm:pt modelId="{8B1F1C34-67AF-40C1-937B-BA82ABB5B712}">
      <dgm:prSet phldrT="[Text]"/>
      <dgm:spPr/>
      <dgm:t>
        <a:bodyPr/>
        <a:lstStyle/>
        <a:p>
          <a:r>
            <a:rPr lang="en-US" dirty="0"/>
            <a:t>Data Science Jargons</a:t>
          </a:r>
        </a:p>
      </dgm:t>
    </dgm:pt>
    <dgm:pt modelId="{F5AAC6B7-BC81-49FA-AEF3-61A894E807BB}" type="parTrans" cxnId="{916FC423-C582-4715-BB33-76127B5E7DC0}">
      <dgm:prSet/>
      <dgm:spPr/>
      <dgm:t>
        <a:bodyPr/>
        <a:lstStyle/>
        <a:p>
          <a:endParaRPr lang="en-US"/>
        </a:p>
      </dgm:t>
    </dgm:pt>
    <dgm:pt modelId="{E20098E3-2B32-4881-8EC4-D3277F6CCA0D}" type="sibTrans" cxnId="{916FC423-C582-4715-BB33-76127B5E7DC0}">
      <dgm:prSet/>
      <dgm:spPr/>
      <dgm:t>
        <a:bodyPr/>
        <a:lstStyle/>
        <a:p>
          <a:endParaRPr lang="en-US"/>
        </a:p>
      </dgm:t>
    </dgm:pt>
    <dgm:pt modelId="{3802E635-2B78-49BB-ACA2-AD69CDA94105}">
      <dgm:prSet phldrT="[Text]"/>
      <dgm:spPr/>
      <dgm:t>
        <a:bodyPr/>
        <a:lstStyle/>
        <a:p>
          <a:r>
            <a:rPr lang="en-US" dirty="0"/>
            <a:t>Why Data Science now?</a:t>
          </a:r>
        </a:p>
      </dgm:t>
    </dgm:pt>
    <dgm:pt modelId="{8221E97C-412A-4A00-A357-02B487929F6C}" type="parTrans" cxnId="{825C816A-0002-4CA9-A55A-913CACA792F9}">
      <dgm:prSet/>
      <dgm:spPr/>
      <dgm:t>
        <a:bodyPr/>
        <a:lstStyle/>
        <a:p>
          <a:endParaRPr lang="en-US"/>
        </a:p>
      </dgm:t>
    </dgm:pt>
    <dgm:pt modelId="{F27E4683-95B3-4C5E-8E03-3DBD569F9508}" type="sibTrans" cxnId="{825C816A-0002-4CA9-A55A-913CACA792F9}">
      <dgm:prSet/>
      <dgm:spPr/>
      <dgm:t>
        <a:bodyPr/>
        <a:lstStyle/>
        <a:p>
          <a:endParaRPr lang="en-US"/>
        </a:p>
      </dgm:t>
    </dgm:pt>
    <dgm:pt modelId="{A044C440-DCB6-46BA-BDA9-91AEEF373F55}">
      <dgm:prSet phldrT="[Text]"/>
      <dgm:spPr/>
      <dgm:t>
        <a:bodyPr/>
        <a:lstStyle/>
        <a:p>
          <a:r>
            <a:rPr lang="en-US" dirty="0"/>
            <a:t>Big Data &amp; where it fits</a:t>
          </a:r>
        </a:p>
      </dgm:t>
    </dgm:pt>
    <dgm:pt modelId="{B2FD758B-DDA1-4D57-8A08-8C59AE71201B}" type="parTrans" cxnId="{8A790516-9B03-4120-A99D-FCC5AC15FDFC}">
      <dgm:prSet/>
      <dgm:spPr/>
      <dgm:t>
        <a:bodyPr/>
        <a:lstStyle/>
        <a:p>
          <a:endParaRPr lang="en-US"/>
        </a:p>
      </dgm:t>
    </dgm:pt>
    <dgm:pt modelId="{A092670F-E863-4378-9B18-37EE8E16B328}" type="sibTrans" cxnId="{8A790516-9B03-4120-A99D-FCC5AC15FDFC}">
      <dgm:prSet/>
      <dgm:spPr/>
      <dgm:t>
        <a:bodyPr/>
        <a:lstStyle/>
        <a:p>
          <a:endParaRPr lang="en-US"/>
        </a:p>
      </dgm:t>
    </dgm:pt>
    <dgm:pt modelId="{19BFC45F-4375-4F6A-B95F-9BBE8B1BCB60}">
      <dgm:prSet phldrT="[Text]"/>
      <dgm:spPr/>
      <dgm:t>
        <a:bodyPr/>
        <a:lstStyle/>
        <a:p>
          <a:r>
            <a:rPr lang="en-US" dirty="0"/>
            <a:t>Life Cycle of Data Analytics Problem</a:t>
          </a:r>
        </a:p>
      </dgm:t>
    </dgm:pt>
    <dgm:pt modelId="{A326EFAB-BF64-4A00-A5B0-923AA2A715FB}" type="parTrans" cxnId="{61046BA9-0C2B-4D55-8A5C-27FAC1C119A4}">
      <dgm:prSet/>
      <dgm:spPr/>
      <dgm:t>
        <a:bodyPr/>
        <a:lstStyle/>
        <a:p>
          <a:endParaRPr lang="en-US"/>
        </a:p>
      </dgm:t>
    </dgm:pt>
    <dgm:pt modelId="{D5972AEC-B588-4CB6-96D0-07120C097A1F}" type="sibTrans" cxnId="{61046BA9-0C2B-4D55-8A5C-27FAC1C119A4}">
      <dgm:prSet/>
      <dgm:spPr/>
      <dgm:t>
        <a:bodyPr/>
        <a:lstStyle/>
        <a:p>
          <a:endParaRPr lang="en-US"/>
        </a:p>
      </dgm:t>
    </dgm:pt>
    <dgm:pt modelId="{DBE74463-E92D-4420-87CD-972BE0B5E8C0}">
      <dgm:prSet phldrT="[Text]"/>
      <dgm:spPr/>
      <dgm:t>
        <a:bodyPr/>
        <a:lstStyle/>
        <a:p>
          <a:r>
            <a:rPr lang="en-US" dirty="0"/>
            <a:t>Data Analytics project Framework</a:t>
          </a:r>
        </a:p>
      </dgm:t>
    </dgm:pt>
    <dgm:pt modelId="{76DB42BB-E1E0-47FF-971D-A6CCBFD99EA2}" type="parTrans" cxnId="{EC88BA6F-2D86-4834-BC3A-229A4B7AAA47}">
      <dgm:prSet/>
      <dgm:spPr/>
      <dgm:t>
        <a:bodyPr/>
        <a:lstStyle/>
        <a:p>
          <a:endParaRPr lang="en-US"/>
        </a:p>
      </dgm:t>
    </dgm:pt>
    <dgm:pt modelId="{1EC5ADB0-E41C-4F23-A1E7-EEE1796702F8}" type="sibTrans" cxnId="{EC88BA6F-2D86-4834-BC3A-229A4B7AAA47}">
      <dgm:prSet/>
      <dgm:spPr/>
      <dgm:t>
        <a:bodyPr/>
        <a:lstStyle/>
        <a:p>
          <a:endParaRPr lang="en-US"/>
        </a:p>
      </dgm:t>
    </dgm:pt>
    <dgm:pt modelId="{8276CF78-CEAF-4971-B68D-02829C924E5E}">
      <dgm:prSet phldrT="[Text]"/>
      <dgm:spPr/>
      <dgm:t>
        <a:bodyPr/>
        <a:lstStyle/>
        <a:p>
          <a:r>
            <a:rPr lang="en-US" dirty="0"/>
            <a:t>Spectrum of Data Analytics</a:t>
          </a:r>
        </a:p>
      </dgm:t>
    </dgm:pt>
    <dgm:pt modelId="{2CAB570B-B1BB-4A52-ABDF-2743EE0F781E}" type="parTrans" cxnId="{6685DE37-5C2B-4393-9AE0-7095161D5978}">
      <dgm:prSet/>
      <dgm:spPr/>
      <dgm:t>
        <a:bodyPr/>
        <a:lstStyle/>
        <a:p>
          <a:endParaRPr lang="en-US"/>
        </a:p>
      </dgm:t>
    </dgm:pt>
    <dgm:pt modelId="{8A59999D-F471-4F08-BD04-ACE11F7D6246}" type="sibTrans" cxnId="{6685DE37-5C2B-4393-9AE0-7095161D5978}">
      <dgm:prSet/>
      <dgm:spPr/>
      <dgm:t>
        <a:bodyPr/>
        <a:lstStyle/>
        <a:p>
          <a:endParaRPr lang="en-US"/>
        </a:p>
      </dgm:t>
    </dgm:pt>
    <dgm:pt modelId="{229C9A41-1112-4F32-8789-4DA6A2A39026}">
      <dgm:prSet phldrT="[Text]"/>
      <dgm:spPr/>
      <dgm:t>
        <a:bodyPr/>
        <a:lstStyle/>
        <a:p>
          <a:r>
            <a:rPr lang="en-US" dirty="0"/>
            <a:t>Data Science Essentials</a:t>
          </a:r>
        </a:p>
      </dgm:t>
    </dgm:pt>
    <dgm:pt modelId="{97536CB4-18C5-4F3C-AB9B-17E921C668F4}" type="parTrans" cxnId="{4AA53F4A-265B-4D2F-ADE0-9E78CF70AB14}">
      <dgm:prSet/>
      <dgm:spPr/>
      <dgm:t>
        <a:bodyPr/>
        <a:lstStyle/>
        <a:p>
          <a:endParaRPr lang="en-US"/>
        </a:p>
      </dgm:t>
    </dgm:pt>
    <dgm:pt modelId="{84166B25-20E1-4BA6-B34A-81E5BFE93297}" type="sibTrans" cxnId="{4AA53F4A-265B-4D2F-ADE0-9E78CF70AB14}">
      <dgm:prSet/>
      <dgm:spPr/>
      <dgm:t>
        <a:bodyPr/>
        <a:lstStyle/>
        <a:p>
          <a:endParaRPr lang="en-US"/>
        </a:p>
      </dgm:t>
    </dgm:pt>
    <dgm:pt modelId="{418259B1-2244-4333-A73B-5C4AF41D7CBA}">
      <dgm:prSet phldrT="[Text]"/>
      <dgm:spPr/>
      <dgm:t>
        <a:bodyPr/>
        <a:lstStyle/>
        <a:p>
          <a:r>
            <a:rPr lang="en-US" dirty="0"/>
            <a:t>Study Path</a:t>
          </a:r>
        </a:p>
      </dgm:t>
    </dgm:pt>
    <dgm:pt modelId="{31468FF8-0BAB-4CD4-B359-83BD670B986A}" type="parTrans" cxnId="{5E997EB7-F2F0-4837-AE33-CFBF1050E195}">
      <dgm:prSet/>
      <dgm:spPr/>
      <dgm:t>
        <a:bodyPr/>
        <a:lstStyle/>
        <a:p>
          <a:endParaRPr lang="en-US"/>
        </a:p>
      </dgm:t>
    </dgm:pt>
    <dgm:pt modelId="{FFD6D095-D0C0-49C0-BF90-86AC63141F8C}" type="sibTrans" cxnId="{5E997EB7-F2F0-4837-AE33-CFBF1050E195}">
      <dgm:prSet/>
      <dgm:spPr/>
      <dgm:t>
        <a:bodyPr/>
        <a:lstStyle/>
        <a:p>
          <a:endParaRPr lang="en-US"/>
        </a:p>
      </dgm:t>
    </dgm:pt>
    <dgm:pt modelId="{0B9027A8-D86D-43BD-87CE-B995F75E83CF}">
      <dgm:prSet phldrT="[Text]"/>
      <dgm:spPr/>
      <dgm:t>
        <a:bodyPr/>
        <a:lstStyle/>
        <a:p>
          <a:r>
            <a:rPr lang="en-US"/>
            <a:t>Case Study</a:t>
          </a:r>
          <a:endParaRPr lang="en-US" dirty="0"/>
        </a:p>
      </dgm:t>
    </dgm:pt>
    <dgm:pt modelId="{44634226-EE86-49B3-861A-FDC7F3B39F69}" type="parTrans" cxnId="{F6556CF0-902F-4006-9AF5-6A474CCBCCFF}">
      <dgm:prSet/>
      <dgm:spPr/>
      <dgm:t>
        <a:bodyPr/>
        <a:lstStyle/>
        <a:p>
          <a:endParaRPr lang="en-US"/>
        </a:p>
      </dgm:t>
    </dgm:pt>
    <dgm:pt modelId="{56AE1E9F-D72D-4ABB-8FA3-F872BCF62FB4}" type="sibTrans" cxnId="{F6556CF0-902F-4006-9AF5-6A474CCBCCFF}">
      <dgm:prSet/>
      <dgm:spPr/>
      <dgm:t>
        <a:bodyPr/>
        <a:lstStyle/>
        <a:p>
          <a:endParaRPr lang="en-US"/>
        </a:p>
      </dgm:t>
    </dgm:pt>
    <dgm:pt modelId="{361CA09F-05E5-4777-8BB9-49762F014A53}" type="pres">
      <dgm:prSet presAssocID="{30554438-8C6C-4B9E-A1B8-66C6C8D12F38}" presName="compositeShape" presStyleCnt="0">
        <dgm:presLayoutVars>
          <dgm:dir/>
          <dgm:resizeHandles/>
        </dgm:presLayoutVars>
      </dgm:prSet>
      <dgm:spPr/>
    </dgm:pt>
    <dgm:pt modelId="{3B594890-EA21-4059-9E68-D8C54172C106}" type="pres">
      <dgm:prSet presAssocID="{30554438-8C6C-4B9E-A1B8-66C6C8D12F38}" presName="pyramid" presStyleLbl="node1" presStyleIdx="0" presStyleCnt="1"/>
      <dgm:spPr>
        <a:solidFill>
          <a:schemeClr val="accent2">
            <a:lumMod val="60000"/>
            <a:lumOff val="40000"/>
          </a:schemeClr>
        </a:solidFill>
      </dgm:spPr>
    </dgm:pt>
    <dgm:pt modelId="{957F0BAE-C7BA-4A8F-9DB2-BE6C8ED8E40D}" type="pres">
      <dgm:prSet presAssocID="{30554438-8C6C-4B9E-A1B8-66C6C8D12F38}" presName="theList" presStyleCnt="0"/>
      <dgm:spPr/>
    </dgm:pt>
    <dgm:pt modelId="{BE74F558-3C90-4F20-951C-51639E09A5B7}" type="pres">
      <dgm:prSet presAssocID="{5F8F3022-9B6B-4617-AA06-4A59DFB41CD6}" presName="aNode" presStyleLbl="fgAcc1" presStyleIdx="0" presStyleCnt="10">
        <dgm:presLayoutVars>
          <dgm:bulletEnabled val="1"/>
        </dgm:presLayoutVars>
      </dgm:prSet>
      <dgm:spPr/>
    </dgm:pt>
    <dgm:pt modelId="{5BFB2EB1-4344-4E72-9C5E-76CE03C8739E}" type="pres">
      <dgm:prSet presAssocID="{5F8F3022-9B6B-4617-AA06-4A59DFB41CD6}" presName="aSpace" presStyleCnt="0"/>
      <dgm:spPr/>
    </dgm:pt>
    <dgm:pt modelId="{4CE5E3FB-6122-4FD1-AF46-D027478CEAA0}" type="pres">
      <dgm:prSet presAssocID="{8B1F1C34-67AF-40C1-937B-BA82ABB5B712}" presName="aNode" presStyleLbl="fgAcc1" presStyleIdx="1" presStyleCnt="10">
        <dgm:presLayoutVars>
          <dgm:bulletEnabled val="1"/>
        </dgm:presLayoutVars>
      </dgm:prSet>
      <dgm:spPr/>
    </dgm:pt>
    <dgm:pt modelId="{3C8A020A-43E8-4602-AF4D-F3819447777F}" type="pres">
      <dgm:prSet presAssocID="{8B1F1C34-67AF-40C1-937B-BA82ABB5B712}" presName="aSpace" presStyleCnt="0"/>
      <dgm:spPr/>
    </dgm:pt>
    <dgm:pt modelId="{D426F7E9-109D-4D64-AF6F-228039A46ACF}" type="pres">
      <dgm:prSet presAssocID="{3802E635-2B78-49BB-ACA2-AD69CDA94105}" presName="aNode" presStyleLbl="fgAcc1" presStyleIdx="2" presStyleCnt="10">
        <dgm:presLayoutVars>
          <dgm:bulletEnabled val="1"/>
        </dgm:presLayoutVars>
      </dgm:prSet>
      <dgm:spPr/>
    </dgm:pt>
    <dgm:pt modelId="{46F920CE-8D69-4428-8CC6-3A92B2686BF4}" type="pres">
      <dgm:prSet presAssocID="{3802E635-2B78-49BB-ACA2-AD69CDA94105}" presName="aSpace" presStyleCnt="0"/>
      <dgm:spPr/>
    </dgm:pt>
    <dgm:pt modelId="{837CC2B1-BB17-4000-A2BF-97966FB38836}" type="pres">
      <dgm:prSet presAssocID="{A044C440-DCB6-46BA-BDA9-91AEEF373F55}" presName="aNode" presStyleLbl="fgAcc1" presStyleIdx="3" presStyleCnt="10">
        <dgm:presLayoutVars>
          <dgm:bulletEnabled val="1"/>
        </dgm:presLayoutVars>
      </dgm:prSet>
      <dgm:spPr/>
    </dgm:pt>
    <dgm:pt modelId="{8E431557-A162-4E40-B0D3-50F17B172675}" type="pres">
      <dgm:prSet presAssocID="{A044C440-DCB6-46BA-BDA9-91AEEF373F55}" presName="aSpace" presStyleCnt="0"/>
      <dgm:spPr/>
    </dgm:pt>
    <dgm:pt modelId="{8AE835F4-221A-4656-A47A-0881BE8B52C0}" type="pres">
      <dgm:prSet presAssocID="{19BFC45F-4375-4F6A-B95F-9BBE8B1BCB60}" presName="aNode" presStyleLbl="fgAcc1" presStyleIdx="4" presStyleCnt="10">
        <dgm:presLayoutVars>
          <dgm:bulletEnabled val="1"/>
        </dgm:presLayoutVars>
      </dgm:prSet>
      <dgm:spPr/>
    </dgm:pt>
    <dgm:pt modelId="{F5ECBA38-D004-425B-B096-5D0B1EB75345}" type="pres">
      <dgm:prSet presAssocID="{19BFC45F-4375-4F6A-B95F-9BBE8B1BCB60}" presName="aSpace" presStyleCnt="0"/>
      <dgm:spPr/>
    </dgm:pt>
    <dgm:pt modelId="{8A631BA7-E1FB-40B6-92D5-7EEB017389EA}" type="pres">
      <dgm:prSet presAssocID="{DBE74463-E92D-4420-87CD-972BE0B5E8C0}" presName="aNode" presStyleLbl="fgAcc1" presStyleIdx="5" presStyleCnt="10">
        <dgm:presLayoutVars>
          <dgm:bulletEnabled val="1"/>
        </dgm:presLayoutVars>
      </dgm:prSet>
      <dgm:spPr/>
    </dgm:pt>
    <dgm:pt modelId="{7BDC3E7E-E85A-4C32-BBC8-82773909D6B6}" type="pres">
      <dgm:prSet presAssocID="{DBE74463-E92D-4420-87CD-972BE0B5E8C0}" presName="aSpace" presStyleCnt="0"/>
      <dgm:spPr/>
    </dgm:pt>
    <dgm:pt modelId="{AD35D45E-AA0E-474F-BC68-1051F6246404}" type="pres">
      <dgm:prSet presAssocID="{8276CF78-CEAF-4971-B68D-02829C924E5E}" presName="aNode" presStyleLbl="fgAcc1" presStyleIdx="6" presStyleCnt="10">
        <dgm:presLayoutVars>
          <dgm:bulletEnabled val="1"/>
        </dgm:presLayoutVars>
      </dgm:prSet>
      <dgm:spPr/>
    </dgm:pt>
    <dgm:pt modelId="{CFF22732-B104-4D84-BA8B-18C48FDD44CE}" type="pres">
      <dgm:prSet presAssocID="{8276CF78-CEAF-4971-B68D-02829C924E5E}" presName="aSpace" presStyleCnt="0"/>
      <dgm:spPr/>
    </dgm:pt>
    <dgm:pt modelId="{9BB2F84B-29ED-4052-9732-832EBC8CF546}" type="pres">
      <dgm:prSet presAssocID="{229C9A41-1112-4F32-8789-4DA6A2A39026}" presName="aNode" presStyleLbl="fgAcc1" presStyleIdx="7" presStyleCnt="10">
        <dgm:presLayoutVars>
          <dgm:bulletEnabled val="1"/>
        </dgm:presLayoutVars>
      </dgm:prSet>
      <dgm:spPr/>
    </dgm:pt>
    <dgm:pt modelId="{D33F7453-C5C1-455A-9670-D8B9DA18E486}" type="pres">
      <dgm:prSet presAssocID="{229C9A41-1112-4F32-8789-4DA6A2A39026}" presName="aSpace" presStyleCnt="0"/>
      <dgm:spPr/>
    </dgm:pt>
    <dgm:pt modelId="{DEDF4109-3835-4728-9E03-88E5D11FFCF1}" type="pres">
      <dgm:prSet presAssocID="{418259B1-2244-4333-A73B-5C4AF41D7CBA}" presName="aNode" presStyleLbl="fgAcc1" presStyleIdx="8" presStyleCnt="10">
        <dgm:presLayoutVars>
          <dgm:bulletEnabled val="1"/>
        </dgm:presLayoutVars>
      </dgm:prSet>
      <dgm:spPr/>
    </dgm:pt>
    <dgm:pt modelId="{E63C2E6C-128E-49FA-99DC-4BAE37139BED}" type="pres">
      <dgm:prSet presAssocID="{418259B1-2244-4333-A73B-5C4AF41D7CBA}" presName="aSpace" presStyleCnt="0"/>
      <dgm:spPr/>
    </dgm:pt>
    <dgm:pt modelId="{4C298561-EFBE-48FB-A230-26DE78DE9D49}" type="pres">
      <dgm:prSet presAssocID="{0B9027A8-D86D-43BD-87CE-B995F75E83CF}" presName="aNode" presStyleLbl="fgAcc1" presStyleIdx="9" presStyleCnt="10">
        <dgm:presLayoutVars>
          <dgm:bulletEnabled val="1"/>
        </dgm:presLayoutVars>
      </dgm:prSet>
      <dgm:spPr/>
    </dgm:pt>
    <dgm:pt modelId="{644AE070-43E1-4728-BEE9-1CB83C2F0C6D}" type="pres">
      <dgm:prSet presAssocID="{0B9027A8-D86D-43BD-87CE-B995F75E83CF}" presName="aSpace" presStyleCnt="0"/>
      <dgm:spPr/>
    </dgm:pt>
  </dgm:ptLst>
  <dgm:cxnLst>
    <dgm:cxn modelId="{8A790516-9B03-4120-A99D-FCC5AC15FDFC}" srcId="{30554438-8C6C-4B9E-A1B8-66C6C8D12F38}" destId="{A044C440-DCB6-46BA-BDA9-91AEEF373F55}" srcOrd="3" destOrd="0" parTransId="{B2FD758B-DDA1-4D57-8A08-8C59AE71201B}" sibTransId="{A092670F-E863-4378-9B18-37EE8E16B328}"/>
    <dgm:cxn modelId="{6649E419-A42E-488D-804E-186C20A070FA}" type="presOf" srcId="{0B9027A8-D86D-43BD-87CE-B995F75E83CF}" destId="{4C298561-EFBE-48FB-A230-26DE78DE9D49}" srcOrd="0" destOrd="0" presId="urn:microsoft.com/office/officeart/2005/8/layout/pyramid2"/>
    <dgm:cxn modelId="{916FC423-C582-4715-BB33-76127B5E7DC0}" srcId="{30554438-8C6C-4B9E-A1B8-66C6C8D12F38}" destId="{8B1F1C34-67AF-40C1-937B-BA82ABB5B712}" srcOrd="1" destOrd="0" parTransId="{F5AAC6B7-BC81-49FA-AEF3-61A894E807BB}" sibTransId="{E20098E3-2B32-4881-8EC4-D3277F6CCA0D}"/>
    <dgm:cxn modelId="{6685DE37-5C2B-4393-9AE0-7095161D5978}" srcId="{30554438-8C6C-4B9E-A1B8-66C6C8D12F38}" destId="{8276CF78-CEAF-4971-B68D-02829C924E5E}" srcOrd="6" destOrd="0" parTransId="{2CAB570B-B1BB-4A52-ABDF-2743EE0F781E}" sibTransId="{8A59999D-F471-4F08-BD04-ACE11F7D6246}"/>
    <dgm:cxn modelId="{5A9E5E46-DA16-45CE-87F4-3B99AA56665C}" type="presOf" srcId="{30554438-8C6C-4B9E-A1B8-66C6C8D12F38}" destId="{361CA09F-05E5-4777-8BB9-49762F014A53}" srcOrd="0" destOrd="0" presId="urn:microsoft.com/office/officeart/2005/8/layout/pyramid2"/>
    <dgm:cxn modelId="{4AA53F4A-265B-4D2F-ADE0-9E78CF70AB14}" srcId="{30554438-8C6C-4B9E-A1B8-66C6C8D12F38}" destId="{229C9A41-1112-4F32-8789-4DA6A2A39026}" srcOrd="7" destOrd="0" parTransId="{97536CB4-18C5-4F3C-AB9B-17E921C668F4}" sibTransId="{84166B25-20E1-4BA6-B34A-81E5BFE93297}"/>
    <dgm:cxn modelId="{825C816A-0002-4CA9-A55A-913CACA792F9}" srcId="{30554438-8C6C-4B9E-A1B8-66C6C8D12F38}" destId="{3802E635-2B78-49BB-ACA2-AD69CDA94105}" srcOrd="2" destOrd="0" parTransId="{8221E97C-412A-4A00-A357-02B487929F6C}" sibTransId="{F27E4683-95B3-4C5E-8E03-3DBD569F9508}"/>
    <dgm:cxn modelId="{B43E8B6C-A9BA-451E-8FF6-F4CA788CD3F5}" type="presOf" srcId="{8276CF78-CEAF-4971-B68D-02829C924E5E}" destId="{AD35D45E-AA0E-474F-BC68-1051F6246404}" srcOrd="0" destOrd="0" presId="urn:microsoft.com/office/officeart/2005/8/layout/pyramid2"/>
    <dgm:cxn modelId="{EC88BA6F-2D86-4834-BC3A-229A4B7AAA47}" srcId="{30554438-8C6C-4B9E-A1B8-66C6C8D12F38}" destId="{DBE74463-E92D-4420-87CD-972BE0B5E8C0}" srcOrd="5" destOrd="0" parTransId="{76DB42BB-E1E0-47FF-971D-A6CCBFD99EA2}" sibTransId="{1EC5ADB0-E41C-4F23-A1E7-EEE1796702F8}"/>
    <dgm:cxn modelId="{A35ED372-FBFB-4DF6-A5A1-F3EB38362067}" type="presOf" srcId="{229C9A41-1112-4F32-8789-4DA6A2A39026}" destId="{9BB2F84B-29ED-4052-9732-832EBC8CF546}" srcOrd="0" destOrd="0" presId="urn:microsoft.com/office/officeart/2005/8/layout/pyramid2"/>
    <dgm:cxn modelId="{E1428B7D-3175-42AA-92D5-87A6EA805AAB}" type="presOf" srcId="{5F8F3022-9B6B-4617-AA06-4A59DFB41CD6}" destId="{BE74F558-3C90-4F20-951C-51639E09A5B7}" srcOrd="0" destOrd="0" presId="urn:microsoft.com/office/officeart/2005/8/layout/pyramid2"/>
    <dgm:cxn modelId="{0D8C4D83-63CA-4C24-958A-F317416B04B7}" type="presOf" srcId="{8B1F1C34-67AF-40C1-937B-BA82ABB5B712}" destId="{4CE5E3FB-6122-4FD1-AF46-D027478CEAA0}" srcOrd="0" destOrd="0" presId="urn:microsoft.com/office/officeart/2005/8/layout/pyramid2"/>
    <dgm:cxn modelId="{5B3AB59F-82D9-48DD-B533-5F2D970A4FAB}" type="presOf" srcId="{A044C440-DCB6-46BA-BDA9-91AEEF373F55}" destId="{837CC2B1-BB17-4000-A2BF-97966FB38836}" srcOrd="0" destOrd="0" presId="urn:microsoft.com/office/officeart/2005/8/layout/pyramid2"/>
    <dgm:cxn modelId="{61046BA9-0C2B-4D55-8A5C-27FAC1C119A4}" srcId="{30554438-8C6C-4B9E-A1B8-66C6C8D12F38}" destId="{19BFC45F-4375-4F6A-B95F-9BBE8B1BCB60}" srcOrd="4" destOrd="0" parTransId="{A326EFAB-BF64-4A00-A5B0-923AA2A715FB}" sibTransId="{D5972AEC-B588-4CB6-96D0-07120C097A1F}"/>
    <dgm:cxn modelId="{2C03BCB6-689A-4284-9E3A-9BACF64075D1}" type="presOf" srcId="{19BFC45F-4375-4F6A-B95F-9BBE8B1BCB60}" destId="{8AE835F4-221A-4656-A47A-0881BE8B52C0}" srcOrd="0" destOrd="0" presId="urn:microsoft.com/office/officeart/2005/8/layout/pyramid2"/>
    <dgm:cxn modelId="{5E997EB7-F2F0-4837-AE33-CFBF1050E195}" srcId="{30554438-8C6C-4B9E-A1B8-66C6C8D12F38}" destId="{418259B1-2244-4333-A73B-5C4AF41D7CBA}" srcOrd="8" destOrd="0" parTransId="{31468FF8-0BAB-4CD4-B359-83BD670B986A}" sibTransId="{FFD6D095-D0C0-49C0-BF90-86AC63141F8C}"/>
    <dgm:cxn modelId="{3906CDCF-B99E-4AB5-A02F-0CFE241F7955}" type="presOf" srcId="{DBE74463-E92D-4420-87CD-972BE0B5E8C0}" destId="{8A631BA7-E1FB-40B6-92D5-7EEB017389EA}" srcOrd="0" destOrd="0" presId="urn:microsoft.com/office/officeart/2005/8/layout/pyramid2"/>
    <dgm:cxn modelId="{7052F7D0-6693-486A-948E-2B1F28DC7C67}" type="presOf" srcId="{3802E635-2B78-49BB-ACA2-AD69CDA94105}" destId="{D426F7E9-109D-4D64-AF6F-228039A46ACF}" srcOrd="0" destOrd="0" presId="urn:microsoft.com/office/officeart/2005/8/layout/pyramid2"/>
    <dgm:cxn modelId="{6FFDEFE4-A235-47F6-8914-C412539433F9}" srcId="{30554438-8C6C-4B9E-A1B8-66C6C8D12F38}" destId="{5F8F3022-9B6B-4617-AA06-4A59DFB41CD6}" srcOrd="0" destOrd="0" parTransId="{5D6A138D-73DF-4F18-915C-9906585A71E6}" sibTransId="{C8EC69B3-2B8D-4E55-AE6D-1A805D71F0A8}"/>
    <dgm:cxn modelId="{F6556CF0-902F-4006-9AF5-6A474CCBCCFF}" srcId="{30554438-8C6C-4B9E-A1B8-66C6C8D12F38}" destId="{0B9027A8-D86D-43BD-87CE-B995F75E83CF}" srcOrd="9" destOrd="0" parTransId="{44634226-EE86-49B3-861A-FDC7F3B39F69}" sibTransId="{56AE1E9F-D72D-4ABB-8FA3-F872BCF62FB4}"/>
    <dgm:cxn modelId="{26A8D0F3-D87C-4CA3-BC5C-865C4A4FEB6E}" type="presOf" srcId="{418259B1-2244-4333-A73B-5C4AF41D7CBA}" destId="{DEDF4109-3835-4728-9E03-88E5D11FFCF1}" srcOrd="0" destOrd="0" presId="urn:microsoft.com/office/officeart/2005/8/layout/pyramid2"/>
    <dgm:cxn modelId="{5CB9E76B-6D53-4B58-974D-1E5F25AF3FC9}" type="presParOf" srcId="{361CA09F-05E5-4777-8BB9-49762F014A53}" destId="{3B594890-EA21-4059-9E68-D8C54172C106}" srcOrd="0" destOrd="0" presId="urn:microsoft.com/office/officeart/2005/8/layout/pyramid2"/>
    <dgm:cxn modelId="{82B94A0B-02C2-46CB-BCB8-9E53D3F9A486}" type="presParOf" srcId="{361CA09F-05E5-4777-8BB9-49762F014A53}" destId="{957F0BAE-C7BA-4A8F-9DB2-BE6C8ED8E40D}" srcOrd="1" destOrd="0" presId="urn:microsoft.com/office/officeart/2005/8/layout/pyramid2"/>
    <dgm:cxn modelId="{9020EEFB-B765-4C34-9C38-731398AEB08D}" type="presParOf" srcId="{957F0BAE-C7BA-4A8F-9DB2-BE6C8ED8E40D}" destId="{BE74F558-3C90-4F20-951C-51639E09A5B7}" srcOrd="0" destOrd="0" presId="urn:microsoft.com/office/officeart/2005/8/layout/pyramid2"/>
    <dgm:cxn modelId="{2F3CBE69-2A48-4ACC-BBDD-A4CC89282254}" type="presParOf" srcId="{957F0BAE-C7BA-4A8F-9DB2-BE6C8ED8E40D}" destId="{5BFB2EB1-4344-4E72-9C5E-76CE03C8739E}" srcOrd="1" destOrd="0" presId="urn:microsoft.com/office/officeart/2005/8/layout/pyramid2"/>
    <dgm:cxn modelId="{D5D9D925-5307-4007-A47E-7A7F1C5ADE71}" type="presParOf" srcId="{957F0BAE-C7BA-4A8F-9DB2-BE6C8ED8E40D}" destId="{4CE5E3FB-6122-4FD1-AF46-D027478CEAA0}" srcOrd="2" destOrd="0" presId="urn:microsoft.com/office/officeart/2005/8/layout/pyramid2"/>
    <dgm:cxn modelId="{52AF27A7-7C82-432D-BF3B-22838EF41AF1}" type="presParOf" srcId="{957F0BAE-C7BA-4A8F-9DB2-BE6C8ED8E40D}" destId="{3C8A020A-43E8-4602-AF4D-F3819447777F}" srcOrd="3" destOrd="0" presId="urn:microsoft.com/office/officeart/2005/8/layout/pyramid2"/>
    <dgm:cxn modelId="{1DCAA454-90FF-4E52-91D8-34E81CF61FC2}" type="presParOf" srcId="{957F0BAE-C7BA-4A8F-9DB2-BE6C8ED8E40D}" destId="{D426F7E9-109D-4D64-AF6F-228039A46ACF}" srcOrd="4" destOrd="0" presId="urn:microsoft.com/office/officeart/2005/8/layout/pyramid2"/>
    <dgm:cxn modelId="{319A7CB0-9FB1-43C2-ADFC-24A31D3AC983}" type="presParOf" srcId="{957F0BAE-C7BA-4A8F-9DB2-BE6C8ED8E40D}" destId="{46F920CE-8D69-4428-8CC6-3A92B2686BF4}" srcOrd="5" destOrd="0" presId="urn:microsoft.com/office/officeart/2005/8/layout/pyramid2"/>
    <dgm:cxn modelId="{D58303D9-D4A3-4F7B-893F-5082A67D44B0}" type="presParOf" srcId="{957F0BAE-C7BA-4A8F-9DB2-BE6C8ED8E40D}" destId="{837CC2B1-BB17-4000-A2BF-97966FB38836}" srcOrd="6" destOrd="0" presId="urn:microsoft.com/office/officeart/2005/8/layout/pyramid2"/>
    <dgm:cxn modelId="{738F1374-5E36-4CAE-86E3-1B32FE8B4A23}" type="presParOf" srcId="{957F0BAE-C7BA-4A8F-9DB2-BE6C8ED8E40D}" destId="{8E431557-A162-4E40-B0D3-50F17B172675}" srcOrd="7" destOrd="0" presId="urn:microsoft.com/office/officeart/2005/8/layout/pyramid2"/>
    <dgm:cxn modelId="{C69EC35F-284C-4550-AFBC-13B7C7529AC9}" type="presParOf" srcId="{957F0BAE-C7BA-4A8F-9DB2-BE6C8ED8E40D}" destId="{8AE835F4-221A-4656-A47A-0881BE8B52C0}" srcOrd="8" destOrd="0" presId="urn:microsoft.com/office/officeart/2005/8/layout/pyramid2"/>
    <dgm:cxn modelId="{626EEBA9-D2EB-4F77-BAEA-862B3E4439D1}" type="presParOf" srcId="{957F0BAE-C7BA-4A8F-9DB2-BE6C8ED8E40D}" destId="{F5ECBA38-D004-425B-B096-5D0B1EB75345}" srcOrd="9" destOrd="0" presId="urn:microsoft.com/office/officeart/2005/8/layout/pyramid2"/>
    <dgm:cxn modelId="{9C300D89-204A-4BAE-9FF5-986866091DCF}" type="presParOf" srcId="{957F0BAE-C7BA-4A8F-9DB2-BE6C8ED8E40D}" destId="{8A631BA7-E1FB-40B6-92D5-7EEB017389EA}" srcOrd="10" destOrd="0" presId="urn:microsoft.com/office/officeart/2005/8/layout/pyramid2"/>
    <dgm:cxn modelId="{7810F453-0091-4AE8-B820-1EE301B928EC}" type="presParOf" srcId="{957F0BAE-C7BA-4A8F-9DB2-BE6C8ED8E40D}" destId="{7BDC3E7E-E85A-4C32-BBC8-82773909D6B6}" srcOrd="11" destOrd="0" presId="urn:microsoft.com/office/officeart/2005/8/layout/pyramid2"/>
    <dgm:cxn modelId="{F9917D72-EB5F-49D1-A780-B2786B10D5E3}" type="presParOf" srcId="{957F0BAE-C7BA-4A8F-9DB2-BE6C8ED8E40D}" destId="{AD35D45E-AA0E-474F-BC68-1051F6246404}" srcOrd="12" destOrd="0" presId="urn:microsoft.com/office/officeart/2005/8/layout/pyramid2"/>
    <dgm:cxn modelId="{89B6F0A7-BE1B-472B-AED2-D9D166982B93}" type="presParOf" srcId="{957F0BAE-C7BA-4A8F-9DB2-BE6C8ED8E40D}" destId="{CFF22732-B104-4D84-BA8B-18C48FDD44CE}" srcOrd="13" destOrd="0" presId="urn:microsoft.com/office/officeart/2005/8/layout/pyramid2"/>
    <dgm:cxn modelId="{28EFBC67-C9D1-4136-B3D9-5826B520B94A}" type="presParOf" srcId="{957F0BAE-C7BA-4A8F-9DB2-BE6C8ED8E40D}" destId="{9BB2F84B-29ED-4052-9732-832EBC8CF546}" srcOrd="14" destOrd="0" presId="urn:microsoft.com/office/officeart/2005/8/layout/pyramid2"/>
    <dgm:cxn modelId="{AE37C9E3-A7C4-4E00-97CB-D40ED3DDCD04}" type="presParOf" srcId="{957F0BAE-C7BA-4A8F-9DB2-BE6C8ED8E40D}" destId="{D33F7453-C5C1-455A-9670-D8B9DA18E486}" srcOrd="15" destOrd="0" presId="urn:microsoft.com/office/officeart/2005/8/layout/pyramid2"/>
    <dgm:cxn modelId="{BED5C3A5-A14B-44DC-BE33-D4E1588222B7}" type="presParOf" srcId="{957F0BAE-C7BA-4A8F-9DB2-BE6C8ED8E40D}" destId="{DEDF4109-3835-4728-9E03-88E5D11FFCF1}" srcOrd="16" destOrd="0" presId="urn:microsoft.com/office/officeart/2005/8/layout/pyramid2"/>
    <dgm:cxn modelId="{D11DD138-004F-486D-8516-956A05AAA7E2}" type="presParOf" srcId="{957F0BAE-C7BA-4A8F-9DB2-BE6C8ED8E40D}" destId="{E63C2E6C-128E-49FA-99DC-4BAE37139BED}" srcOrd="17" destOrd="0" presId="urn:microsoft.com/office/officeart/2005/8/layout/pyramid2"/>
    <dgm:cxn modelId="{4C33D894-E5A2-4EB0-A1C6-1D4798CE616C}" type="presParOf" srcId="{957F0BAE-C7BA-4A8F-9DB2-BE6C8ED8E40D}" destId="{4C298561-EFBE-48FB-A230-26DE78DE9D49}" srcOrd="18" destOrd="0" presId="urn:microsoft.com/office/officeart/2005/8/layout/pyramid2"/>
    <dgm:cxn modelId="{4E7A5CA7-5EA6-4EA8-A9E8-5D405A359E68}" type="presParOf" srcId="{957F0BAE-C7BA-4A8F-9DB2-BE6C8ED8E40D}" destId="{644AE070-43E1-4728-BEE9-1CB83C2F0C6D}" srcOrd="1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D57040-EE65-43AB-8C3E-26FA0E5C14F6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33D816-3DA6-445D-BCDB-3E1F6AC62E91}">
      <dgm:prSet phldrT="[Text]"/>
      <dgm:spPr/>
      <dgm:t>
        <a:bodyPr/>
        <a:lstStyle/>
        <a:p>
          <a:r>
            <a:rPr lang="en-US" dirty="0"/>
            <a:t>Data Science Minimum</a:t>
          </a:r>
        </a:p>
      </dgm:t>
    </dgm:pt>
    <dgm:pt modelId="{37DBCCA9-DBF2-40CA-A127-76C114E8FAB4}" type="parTrans" cxnId="{8E5BB29E-F9D8-4CE1-8129-3031989BD182}">
      <dgm:prSet/>
      <dgm:spPr/>
      <dgm:t>
        <a:bodyPr/>
        <a:lstStyle/>
        <a:p>
          <a:endParaRPr lang="en-US"/>
        </a:p>
      </dgm:t>
    </dgm:pt>
    <dgm:pt modelId="{14848E2D-81BC-4024-A32F-2044C9A0338E}" type="sibTrans" cxnId="{8E5BB29E-F9D8-4CE1-8129-3031989BD182}">
      <dgm:prSet/>
      <dgm:spPr/>
      <dgm:t>
        <a:bodyPr/>
        <a:lstStyle/>
        <a:p>
          <a:endParaRPr lang="en-US"/>
        </a:p>
      </dgm:t>
    </dgm:pt>
    <dgm:pt modelId="{4B6B8185-E25A-4274-B460-F21F220DBB8F}">
      <dgm:prSet phldrT="[Text]" custT="1"/>
      <dgm:spPr/>
      <dgm:t>
        <a:bodyPr/>
        <a:lstStyle/>
        <a:p>
          <a:r>
            <a:rPr lang="en-US" sz="1800" b="0" dirty="0"/>
            <a:t>Math/ Statistics</a:t>
          </a:r>
        </a:p>
      </dgm:t>
    </dgm:pt>
    <dgm:pt modelId="{83BD82AD-7B12-4C6D-B24C-06BEEC531BA5}" type="parTrans" cxnId="{FA3202C3-8354-4BBC-9865-70A3C3BA64F3}">
      <dgm:prSet/>
      <dgm:spPr/>
      <dgm:t>
        <a:bodyPr/>
        <a:lstStyle/>
        <a:p>
          <a:endParaRPr lang="en-US"/>
        </a:p>
      </dgm:t>
    </dgm:pt>
    <dgm:pt modelId="{A276E5AD-23EC-43C8-8F88-202EA0864B74}" type="sibTrans" cxnId="{FA3202C3-8354-4BBC-9865-70A3C3BA64F3}">
      <dgm:prSet/>
      <dgm:spPr/>
      <dgm:t>
        <a:bodyPr/>
        <a:lstStyle/>
        <a:p>
          <a:endParaRPr lang="en-US"/>
        </a:p>
      </dgm:t>
    </dgm:pt>
    <dgm:pt modelId="{6662E8D7-A1DD-42C9-8792-9AAB9B655DE1}">
      <dgm:prSet phldrT="[Text]" custT="1"/>
      <dgm:spPr/>
      <dgm:t>
        <a:bodyPr/>
        <a:lstStyle/>
        <a:p>
          <a:r>
            <a:rPr lang="en-US" sz="1800" b="0" dirty="0"/>
            <a:t>Ethical Skill</a:t>
          </a:r>
        </a:p>
      </dgm:t>
    </dgm:pt>
    <dgm:pt modelId="{021A8F53-B638-4BDA-9DCB-E840EF3A84FF}" type="parTrans" cxnId="{37E0F4FA-BF89-49FE-8CA3-F550789E05AF}">
      <dgm:prSet/>
      <dgm:spPr/>
      <dgm:t>
        <a:bodyPr/>
        <a:lstStyle/>
        <a:p>
          <a:endParaRPr lang="en-US"/>
        </a:p>
      </dgm:t>
    </dgm:pt>
    <dgm:pt modelId="{78554D40-EC4D-455C-9256-582112506F23}" type="sibTrans" cxnId="{37E0F4FA-BF89-49FE-8CA3-F550789E05AF}">
      <dgm:prSet/>
      <dgm:spPr/>
      <dgm:t>
        <a:bodyPr/>
        <a:lstStyle/>
        <a:p>
          <a:endParaRPr lang="en-US"/>
        </a:p>
      </dgm:t>
    </dgm:pt>
    <dgm:pt modelId="{DF88CCD5-B874-4087-B744-C4420762683B}">
      <dgm:prSet phldrT="[Text]" custT="1"/>
      <dgm:spPr/>
      <dgm:t>
        <a:bodyPr/>
        <a:lstStyle/>
        <a:p>
          <a:r>
            <a:rPr lang="en-US" sz="1800" b="0" dirty="0"/>
            <a:t>Team Player Skills</a:t>
          </a:r>
        </a:p>
      </dgm:t>
    </dgm:pt>
    <dgm:pt modelId="{3995F113-2920-48BD-97F1-70F999E9FD54}" type="parTrans" cxnId="{EFC2EB68-8904-4868-8474-78CA90BDD879}">
      <dgm:prSet/>
      <dgm:spPr/>
      <dgm:t>
        <a:bodyPr/>
        <a:lstStyle/>
        <a:p>
          <a:endParaRPr lang="en-US"/>
        </a:p>
      </dgm:t>
    </dgm:pt>
    <dgm:pt modelId="{2C0D879C-0F47-4EBC-B081-AF9483F9D643}" type="sibTrans" cxnId="{EFC2EB68-8904-4868-8474-78CA90BDD879}">
      <dgm:prSet/>
      <dgm:spPr/>
      <dgm:t>
        <a:bodyPr/>
        <a:lstStyle/>
        <a:p>
          <a:endParaRPr lang="en-US"/>
        </a:p>
      </dgm:t>
    </dgm:pt>
    <dgm:pt modelId="{605068C1-97FF-44C7-A3E8-6B893FE1A67E}">
      <dgm:prSet phldrT="[Text]" custT="1"/>
      <dgm:spPr/>
      <dgm:t>
        <a:bodyPr/>
        <a:lstStyle/>
        <a:p>
          <a:r>
            <a:rPr lang="en-US" sz="1800" b="0" dirty="0"/>
            <a:t>Lifelong Learning</a:t>
          </a:r>
        </a:p>
      </dgm:t>
    </dgm:pt>
    <dgm:pt modelId="{10A24F9B-5CDA-46E8-9C0A-E1AE3300A15D}" type="parTrans" cxnId="{524BC45E-E59A-4850-AF70-EEA794DDD2A9}">
      <dgm:prSet/>
      <dgm:spPr/>
      <dgm:t>
        <a:bodyPr/>
        <a:lstStyle/>
        <a:p>
          <a:endParaRPr lang="en-US"/>
        </a:p>
      </dgm:t>
    </dgm:pt>
    <dgm:pt modelId="{687A6030-4B81-4264-AAA6-C40652F74772}" type="sibTrans" cxnId="{524BC45E-E59A-4850-AF70-EEA794DDD2A9}">
      <dgm:prSet/>
      <dgm:spPr/>
      <dgm:t>
        <a:bodyPr/>
        <a:lstStyle/>
        <a:p>
          <a:endParaRPr lang="en-US"/>
        </a:p>
      </dgm:t>
    </dgm:pt>
    <dgm:pt modelId="{3300FB75-ABFF-4A6F-998F-BE504835DE2F}">
      <dgm:prSet phldrT="[Text]" custT="1"/>
      <dgm:spPr/>
      <dgm:t>
        <a:bodyPr/>
        <a:lstStyle/>
        <a:p>
          <a:r>
            <a:rPr lang="en-US" sz="1800" b="0" dirty="0"/>
            <a:t>Communication Skill</a:t>
          </a:r>
        </a:p>
      </dgm:t>
    </dgm:pt>
    <dgm:pt modelId="{DD234D62-BD02-4D73-BF88-C55ABDE04CF2}" type="parTrans" cxnId="{C919462C-9F5D-4503-9A12-03DF06FA0E61}">
      <dgm:prSet/>
      <dgm:spPr/>
      <dgm:t>
        <a:bodyPr/>
        <a:lstStyle/>
        <a:p>
          <a:endParaRPr lang="en-US"/>
        </a:p>
      </dgm:t>
    </dgm:pt>
    <dgm:pt modelId="{6041E106-255E-43B6-85C2-41F11B527AB3}" type="sibTrans" cxnId="{C919462C-9F5D-4503-9A12-03DF06FA0E61}">
      <dgm:prSet/>
      <dgm:spPr/>
      <dgm:t>
        <a:bodyPr/>
        <a:lstStyle/>
        <a:p>
          <a:endParaRPr lang="en-US"/>
        </a:p>
      </dgm:t>
    </dgm:pt>
    <dgm:pt modelId="{76021D84-DB10-4692-964B-5FD1BE1147DD}">
      <dgm:prSet phldrT="[Text]" custT="1"/>
      <dgm:spPr/>
      <dgm:t>
        <a:bodyPr/>
        <a:lstStyle/>
        <a:p>
          <a:r>
            <a:rPr lang="en-US" sz="1800" b="0" dirty="0"/>
            <a:t>Real World Project</a:t>
          </a:r>
        </a:p>
      </dgm:t>
    </dgm:pt>
    <dgm:pt modelId="{45C4EBE6-6E26-41C1-B6A9-F6DEDE26D973}" type="parTrans" cxnId="{9EADBE93-819E-4F9B-BC6D-2F1ACC052FA5}">
      <dgm:prSet/>
      <dgm:spPr/>
      <dgm:t>
        <a:bodyPr/>
        <a:lstStyle/>
        <a:p>
          <a:endParaRPr lang="en-US"/>
        </a:p>
      </dgm:t>
    </dgm:pt>
    <dgm:pt modelId="{BAF694BA-3FA5-4E95-B0C4-495912F7FAA5}" type="sibTrans" cxnId="{9EADBE93-819E-4F9B-BC6D-2F1ACC052FA5}">
      <dgm:prSet/>
      <dgm:spPr/>
      <dgm:t>
        <a:bodyPr/>
        <a:lstStyle/>
        <a:p>
          <a:endParaRPr lang="en-US"/>
        </a:p>
      </dgm:t>
    </dgm:pt>
    <dgm:pt modelId="{775B2641-6B26-4537-BB7F-DB9B1FABEB48}">
      <dgm:prSet phldrT="[Text]" custT="1"/>
      <dgm:spPr/>
      <dgm:t>
        <a:bodyPr/>
        <a:lstStyle/>
        <a:p>
          <a:r>
            <a:rPr lang="en-US" sz="1800" b="0" dirty="0"/>
            <a:t>Machine Learning</a:t>
          </a:r>
        </a:p>
      </dgm:t>
    </dgm:pt>
    <dgm:pt modelId="{2F475F33-7701-4E38-ADF4-9A3EAC3A9307}" type="parTrans" cxnId="{991CE317-BB92-4306-B913-3378EE350798}">
      <dgm:prSet/>
      <dgm:spPr/>
      <dgm:t>
        <a:bodyPr/>
        <a:lstStyle/>
        <a:p>
          <a:endParaRPr lang="en-US"/>
        </a:p>
      </dgm:t>
    </dgm:pt>
    <dgm:pt modelId="{366708FF-8B8E-41E2-A899-0F665643D564}" type="sibTrans" cxnId="{991CE317-BB92-4306-B913-3378EE350798}">
      <dgm:prSet/>
      <dgm:spPr/>
      <dgm:t>
        <a:bodyPr/>
        <a:lstStyle/>
        <a:p>
          <a:endParaRPr lang="en-US"/>
        </a:p>
      </dgm:t>
    </dgm:pt>
    <dgm:pt modelId="{BFCA1B3D-C805-4CAD-89B4-EFF5B840D51E}">
      <dgm:prSet phldrT="[Text]" custT="1"/>
      <dgm:spPr/>
      <dgm:t>
        <a:bodyPr/>
        <a:lstStyle/>
        <a:p>
          <a:r>
            <a:rPr lang="en-US" sz="1800" b="0" dirty="0"/>
            <a:t>Data Visualization</a:t>
          </a:r>
        </a:p>
      </dgm:t>
    </dgm:pt>
    <dgm:pt modelId="{4E457931-2D6D-456C-93DC-59170B6B6B56}" type="parTrans" cxnId="{1542C8DE-A93F-442D-8EC8-246577406343}">
      <dgm:prSet/>
      <dgm:spPr/>
      <dgm:t>
        <a:bodyPr/>
        <a:lstStyle/>
        <a:p>
          <a:endParaRPr lang="en-US"/>
        </a:p>
      </dgm:t>
    </dgm:pt>
    <dgm:pt modelId="{3C46BA6A-CA45-4FFA-87F6-CA45E207C237}" type="sibTrans" cxnId="{1542C8DE-A93F-442D-8EC8-246577406343}">
      <dgm:prSet/>
      <dgm:spPr/>
      <dgm:t>
        <a:bodyPr/>
        <a:lstStyle/>
        <a:p>
          <a:endParaRPr lang="en-US"/>
        </a:p>
      </dgm:t>
    </dgm:pt>
    <dgm:pt modelId="{A0B29E2D-14DA-4712-A2B5-094F51899CD3}">
      <dgm:prSet phldrT="[Text]" custT="1"/>
      <dgm:spPr/>
      <dgm:t>
        <a:bodyPr/>
        <a:lstStyle/>
        <a:p>
          <a:r>
            <a:rPr lang="en-US" sz="1800" b="0" dirty="0"/>
            <a:t>Data Wrangling &amp; Processing</a:t>
          </a:r>
        </a:p>
      </dgm:t>
    </dgm:pt>
    <dgm:pt modelId="{42172797-4FE8-440C-8C6A-2CAFA43132C0}" type="parTrans" cxnId="{8C91ECB6-4BE7-4A1E-8917-F1F44D4B6A7B}">
      <dgm:prSet/>
      <dgm:spPr/>
      <dgm:t>
        <a:bodyPr/>
        <a:lstStyle/>
        <a:p>
          <a:endParaRPr lang="en-US"/>
        </a:p>
      </dgm:t>
    </dgm:pt>
    <dgm:pt modelId="{34D126BA-D9FB-49E0-A465-C4D91C857CF1}" type="sibTrans" cxnId="{8C91ECB6-4BE7-4A1E-8917-F1F44D4B6A7B}">
      <dgm:prSet/>
      <dgm:spPr/>
      <dgm:t>
        <a:bodyPr/>
        <a:lstStyle/>
        <a:p>
          <a:endParaRPr lang="en-US"/>
        </a:p>
      </dgm:t>
    </dgm:pt>
    <dgm:pt modelId="{0F4BB086-6B4F-4667-84B0-CD9BC5648C12}">
      <dgm:prSet phldrT="[Text]" custT="1"/>
      <dgm:spPr/>
      <dgm:t>
        <a:bodyPr/>
        <a:lstStyle/>
        <a:p>
          <a:r>
            <a:rPr lang="en-US" sz="1800" b="0" dirty="0"/>
            <a:t>Coding </a:t>
          </a:r>
          <a:r>
            <a:rPr lang="en-US" sz="1800" b="0" dirty="0" err="1"/>
            <a:t>Pyhton</a:t>
          </a:r>
          <a:r>
            <a:rPr lang="en-US" sz="1800" b="0" dirty="0"/>
            <a:t> or R</a:t>
          </a:r>
        </a:p>
      </dgm:t>
    </dgm:pt>
    <dgm:pt modelId="{4CE4652E-C009-4690-86C7-916378357A1A}" type="parTrans" cxnId="{C478D3E6-7113-44F7-8BE4-FF86F0B5BD63}">
      <dgm:prSet/>
      <dgm:spPr/>
      <dgm:t>
        <a:bodyPr/>
        <a:lstStyle/>
        <a:p>
          <a:endParaRPr lang="en-US"/>
        </a:p>
      </dgm:t>
    </dgm:pt>
    <dgm:pt modelId="{1F037380-6FEB-49B7-8CA5-B9A0E232B329}" type="sibTrans" cxnId="{C478D3E6-7113-44F7-8BE4-FF86F0B5BD63}">
      <dgm:prSet/>
      <dgm:spPr/>
      <dgm:t>
        <a:bodyPr/>
        <a:lstStyle/>
        <a:p>
          <a:endParaRPr lang="en-US"/>
        </a:p>
      </dgm:t>
    </dgm:pt>
    <dgm:pt modelId="{3FA82213-0633-41C8-9BFE-DF655C075850}" type="pres">
      <dgm:prSet presAssocID="{F9D57040-EE65-43AB-8C3E-26FA0E5C14F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56ACBC3-603A-41D3-8290-C899BC8468FB}" type="pres">
      <dgm:prSet presAssocID="{0133D816-3DA6-445D-BCDB-3E1F6AC62E91}" presName="centerShape" presStyleLbl="node0" presStyleIdx="0" presStyleCnt="1" custScaleX="187629" custScaleY="187629"/>
      <dgm:spPr/>
    </dgm:pt>
    <dgm:pt modelId="{0C52C09C-4DB4-47FF-AAAE-7F990D238C5A}" type="pres">
      <dgm:prSet presAssocID="{83BD82AD-7B12-4C6D-B24C-06BEEC531BA5}" presName="parTrans" presStyleLbl="sibTrans2D1" presStyleIdx="0" presStyleCnt="10" custScaleX="134194" custScaleY="18249"/>
      <dgm:spPr/>
    </dgm:pt>
    <dgm:pt modelId="{2442C01D-7AE4-4B66-9EF1-A24011D70155}" type="pres">
      <dgm:prSet presAssocID="{83BD82AD-7B12-4C6D-B24C-06BEEC531BA5}" presName="connectorText" presStyleLbl="sibTrans2D1" presStyleIdx="0" presStyleCnt="10"/>
      <dgm:spPr/>
    </dgm:pt>
    <dgm:pt modelId="{B59D50DE-2DA1-4B23-9F91-1112AFA52C13}" type="pres">
      <dgm:prSet presAssocID="{4B6B8185-E25A-4274-B460-F21F220DBB8F}" presName="node" presStyleLbl="node1" presStyleIdx="0" presStyleCnt="10" custScaleX="209412" custScaleY="54292" custRadScaleRad="107515" custRadScaleInc="1">
        <dgm:presLayoutVars>
          <dgm:bulletEnabled val="1"/>
        </dgm:presLayoutVars>
      </dgm:prSet>
      <dgm:spPr>
        <a:prstGeom prst="roundRect">
          <a:avLst/>
        </a:prstGeom>
      </dgm:spPr>
    </dgm:pt>
    <dgm:pt modelId="{C69C47CA-7B65-4A7B-981E-D9A90B6B6463}" type="pres">
      <dgm:prSet presAssocID="{021A8F53-B638-4BDA-9DCB-E840EF3A84FF}" presName="parTrans" presStyleLbl="sibTrans2D1" presStyleIdx="1" presStyleCnt="10" custScaleX="134194" custScaleY="18249"/>
      <dgm:spPr/>
    </dgm:pt>
    <dgm:pt modelId="{E80EAE33-C5E9-4AB7-9381-C33BD2DB12A1}" type="pres">
      <dgm:prSet presAssocID="{021A8F53-B638-4BDA-9DCB-E840EF3A84FF}" presName="connectorText" presStyleLbl="sibTrans2D1" presStyleIdx="1" presStyleCnt="10"/>
      <dgm:spPr/>
    </dgm:pt>
    <dgm:pt modelId="{F003981B-92B4-44EF-9B51-7DFAE6230A8A}" type="pres">
      <dgm:prSet presAssocID="{6662E8D7-A1DD-42C9-8792-9AAB9B655DE1}" presName="node" presStyleLbl="node1" presStyleIdx="1" presStyleCnt="10" custScaleX="209412" custScaleY="54292" custRadScaleRad="132976" custRadScaleInc="91813">
        <dgm:presLayoutVars>
          <dgm:bulletEnabled val="1"/>
        </dgm:presLayoutVars>
      </dgm:prSet>
      <dgm:spPr>
        <a:prstGeom prst="roundRect">
          <a:avLst/>
        </a:prstGeom>
      </dgm:spPr>
    </dgm:pt>
    <dgm:pt modelId="{F31F0883-1672-46FC-8549-FE2EDE9546D0}" type="pres">
      <dgm:prSet presAssocID="{3995F113-2920-48BD-97F1-70F999E9FD54}" presName="parTrans" presStyleLbl="sibTrans2D1" presStyleIdx="2" presStyleCnt="10" custScaleX="134194" custScaleY="18249"/>
      <dgm:spPr/>
    </dgm:pt>
    <dgm:pt modelId="{31B6C58A-1FBA-42F6-B7BF-801A28734E66}" type="pres">
      <dgm:prSet presAssocID="{3995F113-2920-48BD-97F1-70F999E9FD54}" presName="connectorText" presStyleLbl="sibTrans2D1" presStyleIdx="2" presStyleCnt="10"/>
      <dgm:spPr/>
    </dgm:pt>
    <dgm:pt modelId="{65A5C9F2-23BF-4431-A797-DFE294847D92}" type="pres">
      <dgm:prSet presAssocID="{DF88CCD5-B874-4087-B744-C4420762683B}" presName="node" presStyleLbl="node1" presStyleIdx="2" presStyleCnt="10" custScaleX="209412" custScaleY="54292" custRadScaleRad="137774" custRadScaleInc="27992">
        <dgm:presLayoutVars>
          <dgm:bulletEnabled val="1"/>
        </dgm:presLayoutVars>
      </dgm:prSet>
      <dgm:spPr>
        <a:prstGeom prst="roundRect">
          <a:avLst/>
        </a:prstGeom>
      </dgm:spPr>
    </dgm:pt>
    <dgm:pt modelId="{0262AA28-88A3-4E27-A95F-A25AEE1AAA02}" type="pres">
      <dgm:prSet presAssocID="{10A24F9B-5CDA-46E8-9C0A-E1AE3300A15D}" presName="parTrans" presStyleLbl="sibTrans2D1" presStyleIdx="3" presStyleCnt="10" custScaleX="134194" custScaleY="18249"/>
      <dgm:spPr/>
    </dgm:pt>
    <dgm:pt modelId="{CE140A2C-EB71-4F65-83DF-959A9D4D406E}" type="pres">
      <dgm:prSet presAssocID="{10A24F9B-5CDA-46E8-9C0A-E1AE3300A15D}" presName="connectorText" presStyleLbl="sibTrans2D1" presStyleIdx="3" presStyleCnt="10"/>
      <dgm:spPr/>
    </dgm:pt>
    <dgm:pt modelId="{F01E372E-1C3C-4EE6-BB5C-0B02C161A43C}" type="pres">
      <dgm:prSet presAssocID="{605068C1-97FF-44C7-A3E8-6B893FE1A67E}" presName="node" presStyleLbl="node1" presStyleIdx="3" presStyleCnt="10" custScaleX="209412" custScaleY="54292" custRadScaleRad="134050" custRadScaleInc="-35904">
        <dgm:presLayoutVars>
          <dgm:bulletEnabled val="1"/>
        </dgm:presLayoutVars>
      </dgm:prSet>
      <dgm:spPr>
        <a:prstGeom prst="roundRect">
          <a:avLst/>
        </a:prstGeom>
      </dgm:spPr>
    </dgm:pt>
    <dgm:pt modelId="{BC60CA44-71B3-4066-9997-95A6350166FD}" type="pres">
      <dgm:prSet presAssocID="{DD234D62-BD02-4D73-BF88-C55ABDE04CF2}" presName="parTrans" presStyleLbl="sibTrans2D1" presStyleIdx="4" presStyleCnt="10" custScaleX="134194" custScaleY="18249"/>
      <dgm:spPr/>
    </dgm:pt>
    <dgm:pt modelId="{7C50417F-41B1-462D-8E52-ABF4B8D3DE30}" type="pres">
      <dgm:prSet presAssocID="{DD234D62-BD02-4D73-BF88-C55ABDE04CF2}" presName="connectorText" presStyleLbl="sibTrans2D1" presStyleIdx="4" presStyleCnt="10"/>
      <dgm:spPr/>
    </dgm:pt>
    <dgm:pt modelId="{3B0941C7-D751-4771-99A8-D196A10D4466}" type="pres">
      <dgm:prSet presAssocID="{3300FB75-ABFF-4A6F-998F-BE504835DE2F}" presName="node" presStyleLbl="node1" presStyleIdx="4" presStyleCnt="10" custScaleX="209412" custScaleY="54292" custRadScaleRad="125757" custRadScaleInc="-79484">
        <dgm:presLayoutVars>
          <dgm:bulletEnabled val="1"/>
        </dgm:presLayoutVars>
      </dgm:prSet>
      <dgm:spPr>
        <a:prstGeom prst="roundRect">
          <a:avLst/>
        </a:prstGeom>
      </dgm:spPr>
    </dgm:pt>
    <dgm:pt modelId="{DD5F4824-AF1A-4975-8A5C-37FE82439351}" type="pres">
      <dgm:prSet presAssocID="{45C4EBE6-6E26-41C1-B6A9-F6DEDE26D973}" presName="parTrans" presStyleLbl="sibTrans2D1" presStyleIdx="5" presStyleCnt="10" custScaleX="134194" custScaleY="18249"/>
      <dgm:spPr/>
    </dgm:pt>
    <dgm:pt modelId="{10C0702C-7B70-4C19-BE38-6D2931486675}" type="pres">
      <dgm:prSet presAssocID="{45C4EBE6-6E26-41C1-B6A9-F6DEDE26D973}" presName="connectorText" presStyleLbl="sibTrans2D1" presStyleIdx="5" presStyleCnt="10"/>
      <dgm:spPr/>
    </dgm:pt>
    <dgm:pt modelId="{AD6B55F6-B884-435A-9393-F4D2024A174A}" type="pres">
      <dgm:prSet presAssocID="{76021D84-DB10-4692-964B-5FD1BE1147DD}" presName="node" presStyleLbl="node1" presStyleIdx="5" presStyleCnt="10" custScaleX="209412" custScaleY="54292" custRadScaleRad="109386" custRadScaleInc="-1">
        <dgm:presLayoutVars>
          <dgm:bulletEnabled val="1"/>
        </dgm:presLayoutVars>
      </dgm:prSet>
      <dgm:spPr>
        <a:prstGeom prst="roundRect">
          <a:avLst/>
        </a:prstGeom>
      </dgm:spPr>
    </dgm:pt>
    <dgm:pt modelId="{7B816F74-F2E8-4EE2-A910-56A1DA51590F}" type="pres">
      <dgm:prSet presAssocID="{2F475F33-7701-4E38-ADF4-9A3EAC3A9307}" presName="parTrans" presStyleLbl="sibTrans2D1" presStyleIdx="6" presStyleCnt="10" custScaleX="134194" custScaleY="18249"/>
      <dgm:spPr/>
    </dgm:pt>
    <dgm:pt modelId="{865BC8E0-4070-4E56-8970-5CC71134AAC0}" type="pres">
      <dgm:prSet presAssocID="{2F475F33-7701-4E38-ADF4-9A3EAC3A9307}" presName="connectorText" presStyleLbl="sibTrans2D1" presStyleIdx="6" presStyleCnt="10"/>
      <dgm:spPr/>
    </dgm:pt>
    <dgm:pt modelId="{C53C945C-4853-4DF5-9930-8CDF3EEEBB1A}" type="pres">
      <dgm:prSet presAssocID="{775B2641-6B26-4537-BB7F-DB9B1FABEB48}" presName="node" presStyleLbl="node1" presStyleIdx="6" presStyleCnt="10" custScaleX="209412" custScaleY="54292" custRadScaleRad="124413" custRadScaleInc="76620">
        <dgm:presLayoutVars>
          <dgm:bulletEnabled val="1"/>
        </dgm:presLayoutVars>
      </dgm:prSet>
      <dgm:spPr>
        <a:prstGeom prst="roundRect">
          <a:avLst/>
        </a:prstGeom>
      </dgm:spPr>
    </dgm:pt>
    <dgm:pt modelId="{C73D4C8D-BFB2-4FCB-88CF-B960A1439DC0}" type="pres">
      <dgm:prSet presAssocID="{4E457931-2D6D-456C-93DC-59170B6B6B56}" presName="parTrans" presStyleLbl="sibTrans2D1" presStyleIdx="7" presStyleCnt="10" custScaleX="134194" custScaleY="18249"/>
      <dgm:spPr/>
    </dgm:pt>
    <dgm:pt modelId="{A35D8091-211A-406D-9770-9E0640E0C180}" type="pres">
      <dgm:prSet presAssocID="{4E457931-2D6D-456C-93DC-59170B6B6B56}" presName="connectorText" presStyleLbl="sibTrans2D1" presStyleIdx="7" presStyleCnt="10"/>
      <dgm:spPr/>
    </dgm:pt>
    <dgm:pt modelId="{3952385D-5477-4CFC-90A3-0AA05F9CEB57}" type="pres">
      <dgm:prSet presAssocID="{BFCA1B3D-C805-4CAD-89B4-EFF5B840D51E}" presName="node" presStyleLbl="node1" presStyleIdx="7" presStyleCnt="10" custScaleX="209412" custScaleY="54292" custRadScaleRad="140623" custRadScaleInc="29476">
        <dgm:presLayoutVars>
          <dgm:bulletEnabled val="1"/>
        </dgm:presLayoutVars>
      </dgm:prSet>
      <dgm:spPr>
        <a:prstGeom prst="roundRect">
          <a:avLst/>
        </a:prstGeom>
      </dgm:spPr>
    </dgm:pt>
    <dgm:pt modelId="{FA55576B-15B2-4B89-8111-E06C6870D14D}" type="pres">
      <dgm:prSet presAssocID="{42172797-4FE8-440C-8C6A-2CAFA43132C0}" presName="parTrans" presStyleLbl="sibTrans2D1" presStyleIdx="8" presStyleCnt="10" custScaleX="134194" custScaleY="18249"/>
      <dgm:spPr/>
    </dgm:pt>
    <dgm:pt modelId="{90B04243-728E-4F2E-B5C1-BDB9B7A86417}" type="pres">
      <dgm:prSet presAssocID="{42172797-4FE8-440C-8C6A-2CAFA43132C0}" presName="connectorText" presStyleLbl="sibTrans2D1" presStyleIdx="8" presStyleCnt="10"/>
      <dgm:spPr/>
    </dgm:pt>
    <dgm:pt modelId="{EB458E40-525E-4934-B3EF-2D8DB786005A}" type="pres">
      <dgm:prSet presAssocID="{A0B29E2D-14DA-4712-A2B5-094F51899CD3}" presName="node" presStyleLbl="node1" presStyleIdx="8" presStyleCnt="10" custScaleX="209412" custScaleY="54292" custRadScaleRad="135649" custRadScaleInc="-38123">
        <dgm:presLayoutVars>
          <dgm:bulletEnabled val="1"/>
        </dgm:presLayoutVars>
      </dgm:prSet>
      <dgm:spPr>
        <a:prstGeom prst="roundRect">
          <a:avLst/>
        </a:prstGeom>
      </dgm:spPr>
    </dgm:pt>
    <dgm:pt modelId="{C1583A7B-06F7-4B79-9CD7-A98ECACFE1FC}" type="pres">
      <dgm:prSet presAssocID="{4CE4652E-C009-4690-86C7-916378357A1A}" presName="parTrans" presStyleLbl="sibTrans2D1" presStyleIdx="9" presStyleCnt="10" custScaleX="134194" custScaleY="18249"/>
      <dgm:spPr/>
    </dgm:pt>
    <dgm:pt modelId="{5247B2C5-CF4A-4401-A7AF-8B91B70987E2}" type="pres">
      <dgm:prSet presAssocID="{4CE4652E-C009-4690-86C7-916378357A1A}" presName="connectorText" presStyleLbl="sibTrans2D1" presStyleIdx="9" presStyleCnt="10"/>
      <dgm:spPr/>
    </dgm:pt>
    <dgm:pt modelId="{89437040-A38B-4BEC-8F6B-9FD3BF4A8D90}" type="pres">
      <dgm:prSet presAssocID="{0F4BB086-6B4F-4667-84B0-CD9BC5648C12}" presName="node" presStyleLbl="node1" presStyleIdx="9" presStyleCnt="10" custScaleX="209412" custScaleY="54292" custRadScaleRad="135544" custRadScaleInc="-9297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6B0B4508-2326-466F-A04C-72E2160745BE}" type="presOf" srcId="{DD234D62-BD02-4D73-BF88-C55ABDE04CF2}" destId="{7C50417F-41B1-462D-8E52-ABF4B8D3DE30}" srcOrd="1" destOrd="0" presId="urn:microsoft.com/office/officeart/2005/8/layout/radial5"/>
    <dgm:cxn modelId="{795F1A0A-8A6E-49FF-9839-76C8440D1BC6}" type="presOf" srcId="{6662E8D7-A1DD-42C9-8792-9AAB9B655DE1}" destId="{F003981B-92B4-44EF-9B51-7DFAE6230A8A}" srcOrd="0" destOrd="0" presId="urn:microsoft.com/office/officeart/2005/8/layout/radial5"/>
    <dgm:cxn modelId="{68551C0F-5A99-409B-B011-D1D6E0C376D3}" type="presOf" srcId="{021A8F53-B638-4BDA-9DCB-E840EF3A84FF}" destId="{C69C47CA-7B65-4A7B-981E-D9A90B6B6463}" srcOrd="0" destOrd="0" presId="urn:microsoft.com/office/officeart/2005/8/layout/radial5"/>
    <dgm:cxn modelId="{991CE317-BB92-4306-B913-3378EE350798}" srcId="{0133D816-3DA6-445D-BCDB-3E1F6AC62E91}" destId="{775B2641-6B26-4537-BB7F-DB9B1FABEB48}" srcOrd="6" destOrd="0" parTransId="{2F475F33-7701-4E38-ADF4-9A3EAC3A9307}" sibTransId="{366708FF-8B8E-41E2-A899-0F665643D564}"/>
    <dgm:cxn modelId="{E98E3D19-DD39-42DA-9D43-E21220852AF3}" type="presOf" srcId="{42172797-4FE8-440C-8C6A-2CAFA43132C0}" destId="{FA55576B-15B2-4B89-8111-E06C6870D14D}" srcOrd="0" destOrd="0" presId="urn:microsoft.com/office/officeart/2005/8/layout/radial5"/>
    <dgm:cxn modelId="{C919462C-9F5D-4503-9A12-03DF06FA0E61}" srcId="{0133D816-3DA6-445D-BCDB-3E1F6AC62E91}" destId="{3300FB75-ABFF-4A6F-998F-BE504835DE2F}" srcOrd="4" destOrd="0" parTransId="{DD234D62-BD02-4D73-BF88-C55ABDE04CF2}" sibTransId="{6041E106-255E-43B6-85C2-41F11B527AB3}"/>
    <dgm:cxn modelId="{F584512C-ED8D-4467-9550-1ED935D07EC8}" type="presOf" srcId="{10A24F9B-5CDA-46E8-9C0A-E1AE3300A15D}" destId="{CE140A2C-EB71-4F65-83DF-959A9D4D406E}" srcOrd="1" destOrd="0" presId="urn:microsoft.com/office/officeart/2005/8/layout/radial5"/>
    <dgm:cxn modelId="{05E49535-4F03-4A30-AFF1-2D7B9381507F}" type="presOf" srcId="{775B2641-6B26-4537-BB7F-DB9B1FABEB48}" destId="{C53C945C-4853-4DF5-9930-8CDF3EEEBB1A}" srcOrd="0" destOrd="0" presId="urn:microsoft.com/office/officeart/2005/8/layout/radial5"/>
    <dgm:cxn modelId="{36FF1236-4151-48DD-8B91-C9AD4C4A9753}" type="presOf" srcId="{2F475F33-7701-4E38-ADF4-9A3EAC3A9307}" destId="{865BC8E0-4070-4E56-8970-5CC71134AAC0}" srcOrd="1" destOrd="0" presId="urn:microsoft.com/office/officeart/2005/8/layout/radial5"/>
    <dgm:cxn modelId="{EB61113A-BA0B-43E5-9978-E30737BE8854}" type="presOf" srcId="{4E457931-2D6D-456C-93DC-59170B6B6B56}" destId="{A35D8091-211A-406D-9770-9E0640E0C180}" srcOrd="1" destOrd="0" presId="urn:microsoft.com/office/officeart/2005/8/layout/radial5"/>
    <dgm:cxn modelId="{FD5BA53C-04E7-44C0-89C8-A3D353404D66}" type="presOf" srcId="{0133D816-3DA6-445D-BCDB-3E1F6AC62E91}" destId="{456ACBC3-603A-41D3-8290-C899BC8468FB}" srcOrd="0" destOrd="0" presId="urn:microsoft.com/office/officeart/2005/8/layout/radial5"/>
    <dgm:cxn modelId="{FB0C183F-F64A-45A2-B746-88897BA1692D}" type="presOf" srcId="{BFCA1B3D-C805-4CAD-89B4-EFF5B840D51E}" destId="{3952385D-5477-4CFC-90A3-0AA05F9CEB57}" srcOrd="0" destOrd="0" presId="urn:microsoft.com/office/officeart/2005/8/layout/radial5"/>
    <dgm:cxn modelId="{524BC45E-E59A-4850-AF70-EEA794DDD2A9}" srcId="{0133D816-3DA6-445D-BCDB-3E1F6AC62E91}" destId="{605068C1-97FF-44C7-A3E8-6B893FE1A67E}" srcOrd="3" destOrd="0" parTransId="{10A24F9B-5CDA-46E8-9C0A-E1AE3300A15D}" sibTransId="{687A6030-4B81-4264-AAA6-C40652F74772}"/>
    <dgm:cxn modelId="{16589E67-DDEC-4DB0-8193-7D894E96DC12}" type="presOf" srcId="{3995F113-2920-48BD-97F1-70F999E9FD54}" destId="{F31F0883-1672-46FC-8549-FE2EDE9546D0}" srcOrd="0" destOrd="0" presId="urn:microsoft.com/office/officeart/2005/8/layout/radial5"/>
    <dgm:cxn modelId="{EFC2EB68-8904-4868-8474-78CA90BDD879}" srcId="{0133D816-3DA6-445D-BCDB-3E1F6AC62E91}" destId="{DF88CCD5-B874-4087-B744-C4420762683B}" srcOrd="2" destOrd="0" parTransId="{3995F113-2920-48BD-97F1-70F999E9FD54}" sibTransId="{2C0D879C-0F47-4EBC-B081-AF9483F9D643}"/>
    <dgm:cxn modelId="{854A4E49-9327-4131-A44A-3C71643B10B7}" type="presOf" srcId="{83BD82AD-7B12-4C6D-B24C-06BEEC531BA5}" destId="{2442C01D-7AE4-4B66-9EF1-A24011D70155}" srcOrd="1" destOrd="0" presId="urn:microsoft.com/office/officeart/2005/8/layout/radial5"/>
    <dgm:cxn modelId="{7A62AE69-AAE0-4072-848F-6DD9C149406F}" type="presOf" srcId="{3995F113-2920-48BD-97F1-70F999E9FD54}" destId="{31B6C58A-1FBA-42F6-B7BF-801A28734E66}" srcOrd="1" destOrd="0" presId="urn:microsoft.com/office/officeart/2005/8/layout/radial5"/>
    <dgm:cxn modelId="{C4702651-2967-4D10-81E7-0365CF9C83C6}" type="presOf" srcId="{A0B29E2D-14DA-4712-A2B5-094F51899CD3}" destId="{EB458E40-525E-4934-B3EF-2D8DB786005A}" srcOrd="0" destOrd="0" presId="urn:microsoft.com/office/officeart/2005/8/layout/radial5"/>
    <dgm:cxn modelId="{E9C65754-F9A1-43C7-AEAD-CA8147BF9520}" type="presOf" srcId="{10A24F9B-5CDA-46E8-9C0A-E1AE3300A15D}" destId="{0262AA28-88A3-4E27-A95F-A25AEE1AAA02}" srcOrd="0" destOrd="0" presId="urn:microsoft.com/office/officeart/2005/8/layout/radial5"/>
    <dgm:cxn modelId="{6CEBF559-2B65-461B-A675-16B31C2F1F8D}" type="presOf" srcId="{DD234D62-BD02-4D73-BF88-C55ABDE04CF2}" destId="{BC60CA44-71B3-4066-9997-95A6350166FD}" srcOrd="0" destOrd="0" presId="urn:microsoft.com/office/officeart/2005/8/layout/radial5"/>
    <dgm:cxn modelId="{905FA15A-2A8E-4434-8725-19F92AB5FC30}" type="presOf" srcId="{4CE4652E-C009-4690-86C7-916378357A1A}" destId="{5247B2C5-CF4A-4401-A7AF-8B91B70987E2}" srcOrd="1" destOrd="0" presId="urn:microsoft.com/office/officeart/2005/8/layout/radial5"/>
    <dgm:cxn modelId="{A8921C80-7ACC-47B3-AA81-B8B9CBDB8723}" type="presOf" srcId="{4E457931-2D6D-456C-93DC-59170B6B6B56}" destId="{C73D4C8D-BFB2-4FCB-88CF-B960A1439DC0}" srcOrd="0" destOrd="0" presId="urn:microsoft.com/office/officeart/2005/8/layout/radial5"/>
    <dgm:cxn modelId="{BCF34E84-EBC0-4E43-BDDD-F88A0E076C01}" type="presOf" srcId="{83BD82AD-7B12-4C6D-B24C-06BEEC531BA5}" destId="{0C52C09C-4DB4-47FF-AAAE-7F990D238C5A}" srcOrd="0" destOrd="0" presId="urn:microsoft.com/office/officeart/2005/8/layout/radial5"/>
    <dgm:cxn modelId="{A3568C8A-7324-4794-B342-24F803B8A076}" type="presOf" srcId="{021A8F53-B638-4BDA-9DCB-E840EF3A84FF}" destId="{E80EAE33-C5E9-4AB7-9381-C33BD2DB12A1}" srcOrd="1" destOrd="0" presId="urn:microsoft.com/office/officeart/2005/8/layout/radial5"/>
    <dgm:cxn modelId="{9EADBE93-819E-4F9B-BC6D-2F1ACC052FA5}" srcId="{0133D816-3DA6-445D-BCDB-3E1F6AC62E91}" destId="{76021D84-DB10-4692-964B-5FD1BE1147DD}" srcOrd="5" destOrd="0" parTransId="{45C4EBE6-6E26-41C1-B6A9-F6DEDE26D973}" sibTransId="{BAF694BA-3FA5-4E95-B0C4-495912F7FAA5}"/>
    <dgm:cxn modelId="{6D0AB596-7B98-4CBB-9708-C6D7A8FC0B89}" type="presOf" srcId="{76021D84-DB10-4692-964B-5FD1BE1147DD}" destId="{AD6B55F6-B884-435A-9393-F4D2024A174A}" srcOrd="0" destOrd="0" presId="urn:microsoft.com/office/officeart/2005/8/layout/radial5"/>
    <dgm:cxn modelId="{C474099A-D102-4C7A-9D12-9582A1F1C641}" type="presOf" srcId="{F9D57040-EE65-43AB-8C3E-26FA0E5C14F6}" destId="{3FA82213-0633-41C8-9BFE-DF655C075850}" srcOrd="0" destOrd="0" presId="urn:microsoft.com/office/officeart/2005/8/layout/radial5"/>
    <dgm:cxn modelId="{8E5BB29E-F9D8-4CE1-8129-3031989BD182}" srcId="{F9D57040-EE65-43AB-8C3E-26FA0E5C14F6}" destId="{0133D816-3DA6-445D-BCDB-3E1F6AC62E91}" srcOrd="0" destOrd="0" parTransId="{37DBCCA9-DBF2-40CA-A127-76C114E8FAB4}" sibTransId="{14848E2D-81BC-4024-A32F-2044C9A0338E}"/>
    <dgm:cxn modelId="{E60E7AAC-E1AD-467D-AB18-B013A567A788}" type="presOf" srcId="{42172797-4FE8-440C-8C6A-2CAFA43132C0}" destId="{90B04243-728E-4F2E-B5C1-BDB9B7A86417}" srcOrd="1" destOrd="0" presId="urn:microsoft.com/office/officeart/2005/8/layout/radial5"/>
    <dgm:cxn modelId="{8C91ECB6-4BE7-4A1E-8917-F1F44D4B6A7B}" srcId="{0133D816-3DA6-445D-BCDB-3E1F6AC62E91}" destId="{A0B29E2D-14DA-4712-A2B5-094F51899CD3}" srcOrd="8" destOrd="0" parTransId="{42172797-4FE8-440C-8C6A-2CAFA43132C0}" sibTransId="{34D126BA-D9FB-49E0-A465-C4D91C857CF1}"/>
    <dgm:cxn modelId="{CC06FDBC-BE6C-4E8B-947C-927348A2B2F8}" type="presOf" srcId="{0F4BB086-6B4F-4667-84B0-CD9BC5648C12}" destId="{89437040-A38B-4BEC-8F6B-9FD3BF4A8D90}" srcOrd="0" destOrd="0" presId="urn:microsoft.com/office/officeart/2005/8/layout/radial5"/>
    <dgm:cxn modelId="{FA3202C3-8354-4BBC-9865-70A3C3BA64F3}" srcId="{0133D816-3DA6-445D-BCDB-3E1F6AC62E91}" destId="{4B6B8185-E25A-4274-B460-F21F220DBB8F}" srcOrd="0" destOrd="0" parTransId="{83BD82AD-7B12-4C6D-B24C-06BEEC531BA5}" sibTransId="{A276E5AD-23EC-43C8-8F88-202EA0864B74}"/>
    <dgm:cxn modelId="{36EBA1C7-6883-4248-A3FF-0FD53926D2C9}" type="presOf" srcId="{4CE4652E-C009-4690-86C7-916378357A1A}" destId="{C1583A7B-06F7-4B79-9CD7-A98ECACFE1FC}" srcOrd="0" destOrd="0" presId="urn:microsoft.com/office/officeart/2005/8/layout/radial5"/>
    <dgm:cxn modelId="{2FD2DECB-E166-4C63-9622-C66B9ACD37C0}" type="presOf" srcId="{45C4EBE6-6E26-41C1-B6A9-F6DEDE26D973}" destId="{10C0702C-7B70-4C19-BE38-6D2931486675}" srcOrd="1" destOrd="0" presId="urn:microsoft.com/office/officeart/2005/8/layout/radial5"/>
    <dgm:cxn modelId="{CB4F3ACC-5502-41BE-BC9B-495DD968FE08}" type="presOf" srcId="{2F475F33-7701-4E38-ADF4-9A3EAC3A9307}" destId="{7B816F74-F2E8-4EE2-A910-56A1DA51590F}" srcOrd="0" destOrd="0" presId="urn:microsoft.com/office/officeart/2005/8/layout/radial5"/>
    <dgm:cxn modelId="{D4F681D8-391B-4EFF-BF7E-2B218494B67B}" type="presOf" srcId="{605068C1-97FF-44C7-A3E8-6B893FE1A67E}" destId="{F01E372E-1C3C-4EE6-BB5C-0B02C161A43C}" srcOrd="0" destOrd="0" presId="urn:microsoft.com/office/officeart/2005/8/layout/radial5"/>
    <dgm:cxn modelId="{1542C8DE-A93F-442D-8EC8-246577406343}" srcId="{0133D816-3DA6-445D-BCDB-3E1F6AC62E91}" destId="{BFCA1B3D-C805-4CAD-89B4-EFF5B840D51E}" srcOrd="7" destOrd="0" parTransId="{4E457931-2D6D-456C-93DC-59170B6B6B56}" sibTransId="{3C46BA6A-CA45-4FFA-87F6-CA45E207C237}"/>
    <dgm:cxn modelId="{CFA0A8E0-4D64-4E9E-B199-CCFD250B9179}" type="presOf" srcId="{3300FB75-ABFF-4A6F-998F-BE504835DE2F}" destId="{3B0941C7-D751-4771-99A8-D196A10D4466}" srcOrd="0" destOrd="0" presId="urn:microsoft.com/office/officeart/2005/8/layout/radial5"/>
    <dgm:cxn modelId="{C478D3E6-7113-44F7-8BE4-FF86F0B5BD63}" srcId="{0133D816-3DA6-445D-BCDB-3E1F6AC62E91}" destId="{0F4BB086-6B4F-4667-84B0-CD9BC5648C12}" srcOrd="9" destOrd="0" parTransId="{4CE4652E-C009-4690-86C7-916378357A1A}" sibTransId="{1F037380-6FEB-49B7-8CA5-B9A0E232B329}"/>
    <dgm:cxn modelId="{576AF7E7-C628-497F-A1F7-5F83FCA9FBC4}" type="presOf" srcId="{45C4EBE6-6E26-41C1-B6A9-F6DEDE26D973}" destId="{DD5F4824-AF1A-4975-8A5C-37FE82439351}" srcOrd="0" destOrd="0" presId="urn:microsoft.com/office/officeart/2005/8/layout/radial5"/>
    <dgm:cxn modelId="{21DBCCFA-DA60-467E-9203-D4F1BCBC7CCD}" type="presOf" srcId="{4B6B8185-E25A-4274-B460-F21F220DBB8F}" destId="{B59D50DE-2DA1-4B23-9F91-1112AFA52C13}" srcOrd="0" destOrd="0" presId="urn:microsoft.com/office/officeart/2005/8/layout/radial5"/>
    <dgm:cxn modelId="{37E0F4FA-BF89-49FE-8CA3-F550789E05AF}" srcId="{0133D816-3DA6-445D-BCDB-3E1F6AC62E91}" destId="{6662E8D7-A1DD-42C9-8792-9AAB9B655DE1}" srcOrd="1" destOrd="0" parTransId="{021A8F53-B638-4BDA-9DCB-E840EF3A84FF}" sibTransId="{78554D40-EC4D-455C-9256-582112506F23}"/>
    <dgm:cxn modelId="{D15A1EFE-C480-43BD-8C68-07759A9E2E87}" type="presOf" srcId="{DF88CCD5-B874-4087-B744-C4420762683B}" destId="{65A5C9F2-23BF-4431-A797-DFE294847D92}" srcOrd="0" destOrd="0" presId="urn:microsoft.com/office/officeart/2005/8/layout/radial5"/>
    <dgm:cxn modelId="{780F2B43-F1D5-488B-81C5-78289A2FE023}" type="presParOf" srcId="{3FA82213-0633-41C8-9BFE-DF655C075850}" destId="{456ACBC3-603A-41D3-8290-C899BC8468FB}" srcOrd="0" destOrd="0" presId="urn:microsoft.com/office/officeart/2005/8/layout/radial5"/>
    <dgm:cxn modelId="{B97F08CE-380E-401C-9C06-F5D271EE60E2}" type="presParOf" srcId="{3FA82213-0633-41C8-9BFE-DF655C075850}" destId="{0C52C09C-4DB4-47FF-AAAE-7F990D238C5A}" srcOrd="1" destOrd="0" presId="urn:microsoft.com/office/officeart/2005/8/layout/radial5"/>
    <dgm:cxn modelId="{E882E62C-C551-4E18-90B5-FC59EBF8E06F}" type="presParOf" srcId="{0C52C09C-4DB4-47FF-AAAE-7F990D238C5A}" destId="{2442C01D-7AE4-4B66-9EF1-A24011D70155}" srcOrd="0" destOrd="0" presId="urn:microsoft.com/office/officeart/2005/8/layout/radial5"/>
    <dgm:cxn modelId="{EC7003E3-0F8A-4BB1-9276-964465115692}" type="presParOf" srcId="{3FA82213-0633-41C8-9BFE-DF655C075850}" destId="{B59D50DE-2DA1-4B23-9F91-1112AFA52C13}" srcOrd="2" destOrd="0" presId="urn:microsoft.com/office/officeart/2005/8/layout/radial5"/>
    <dgm:cxn modelId="{F488F535-9CC7-48BC-90B3-F6E59EB37FE3}" type="presParOf" srcId="{3FA82213-0633-41C8-9BFE-DF655C075850}" destId="{C69C47CA-7B65-4A7B-981E-D9A90B6B6463}" srcOrd="3" destOrd="0" presId="urn:microsoft.com/office/officeart/2005/8/layout/radial5"/>
    <dgm:cxn modelId="{4E2AC25B-C2DA-4325-A6FD-1F0A423D09AD}" type="presParOf" srcId="{C69C47CA-7B65-4A7B-981E-D9A90B6B6463}" destId="{E80EAE33-C5E9-4AB7-9381-C33BD2DB12A1}" srcOrd="0" destOrd="0" presId="urn:microsoft.com/office/officeart/2005/8/layout/radial5"/>
    <dgm:cxn modelId="{88223123-AE9E-4632-91AE-F55B777CCD72}" type="presParOf" srcId="{3FA82213-0633-41C8-9BFE-DF655C075850}" destId="{F003981B-92B4-44EF-9B51-7DFAE6230A8A}" srcOrd="4" destOrd="0" presId="urn:microsoft.com/office/officeart/2005/8/layout/radial5"/>
    <dgm:cxn modelId="{0A9E31BD-241E-4FE3-8566-4A514FD53E60}" type="presParOf" srcId="{3FA82213-0633-41C8-9BFE-DF655C075850}" destId="{F31F0883-1672-46FC-8549-FE2EDE9546D0}" srcOrd="5" destOrd="0" presId="urn:microsoft.com/office/officeart/2005/8/layout/radial5"/>
    <dgm:cxn modelId="{F7111A9C-0646-498F-9639-93417D42F2EF}" type="presParOf" srcId="{F31F0883-1672-46FC-8549-FE2EDE9546D0}" destId="{31B6C58A-1FBA-42F6-B7BF-801A28734E66}" srcOrd="0" destOrd="0" presId="urn:microsoft.com/office/officeart/2005/8/layout/radial5"/>
    <dgm:cxn modelId="{81D46FBC-3FC1-40D3-8FA8-FE732A797A22}" type="presParOf" srcId="{3FA82213-0633-41C8-9BFE-DF655C075850}" destId="{65A5C9F2-23BF-4431-A797-DFE294847D92}" srcOrd="6" destOrd="0" presId="urn:microsoft.com/office/officeart/2005/8/layout/radial5"/>
    <dgm:cxn modelId="{F2EC6C28-B9F0-4FF8-93E1-111910C0C49E}" type="presParOf" srcId="{3FA82213-0633-41C8-9BFE-DF655C075850}" destId="{0262AA28-88A3-4E27-A95F-A25AEE1AAA02}" srcOrd="7" destOrd="0" presId="urn:microsoft.com/office/officeart/2005/8/layout/radial5"/>
    <dgm:cxn modelId="{FC41BA23-C5A6-4EAC-A76B-E3A433B2A443}" type="presParOf" srcId="{0262AA28-88A3-4E27-A95F-A25AEE1AAA02}" destId="{CE140A2C-EB71-4F65-83DF-959A9D4D406E}" srcOrd="0" destOrd="0" presId="urn:microsoft.com/office/officeart/2005/8/layout/radial5"/>
    <dgm:cxn modelId="{285CFC59-3567-4BA8-A34F-82E0A94FF064}" type="presParOf" srcId="{3FA82213-0633-41C8-9BFE-DF655C075850}" destId="{F01E372E-1C3C-4EE6-BB5C-0B02C161A43C}" srcOrd="8" destOrd="0" presId="urn:microsoft.com/office/officeart/2005/8/layout/radial5"/>
    <dgm:cxn modelId="{FC8AB53A-D069-40C5-9E46-12247622A3F1}" type="presParOf" srcId="{3FA82213-0633-41C8-9BFE-DF655C075850}" destId="{BC60CA44-71B3-4066-9997-95A6350166FD}" srcOrd="9" destOrd="0" presId="urn:microsoft.com/office/officeart/2005/8/layout/radial5"/>
    <dgm:cxn modelId="{83BD3A4A-1540-465E-A20C-27652DB7E04B}" type="presParOf" srcId="{BC60CA44-71B3-4066-9997-95A6350166FD}" destId="{7C50417F-41B1-462D-8E52-ABF4B8D3DE30}" srcOrd="0" destOrd="0" presId="urn:microsoft.com/office/officeart/2005/8/layout/radial5"/>
    <dgm:cxn modelId="{946826D8-1EC8-4D28-8A0E-5F0A30416049}" type="presParOf" srcId="{3FA82213-0633-41C8-9BFE-DF655C075850}" destId="{3B0941C7-D751-4771-99A8-D196A10D4466}" srcOrd="10" destOrd="0" presId="urn:microsoft.com/office/officeart/2005/8/layout/radial5"/>
    <dgm:cxn modelId="{50B91739-0810-4C28-9E91-55D55CCAFAEA}" type="presParOf" srcId="{3FA82213-0633-41C8-9BFE-DF655C075850}" destId="{DD5F4824-AF1A-4975-8A5C-37FE82439351}" srcOrd="11" destOrd="0" presId="urn:microsoft.com/office/officeart/2005/8/layout/radial5"/>
    <dgm:cxn modelId="{49BA637D-1A3F-438D-9C26-36FA4EE5AA9E}" type="presParOf" srcId="{DD5F4824-AF1A-4975-8A5C-37FE82439351}" destId="{10C0702C-7B70-4C19-BE38-6D2931486675}" srcOrd="0" destOrd="0" presId="urn:microsoft.com/office/officeart/2005/8/layout/radial5"/>
    <dgm:cxn modelId="{B357A5F9-CDA4-4790-BE24-F2E5856A31B1}" type="presParOf" srcId="{3FA82213-0633-41C8-9BFE-DF655C075850}" destId="{AD6B55F6-B884-435A-9393-F4D2024A174A}" srcOrd="12" destOrd="0" presId="urn:microsoft.com/office/officeart/2005/8/layout/radial5"/>
    <dgm:cxn modelId="{0582D1F6-0B08-4323-B111-64BBF7B39F95}" type="presParOf" srcId="{3FA82213-0633-41C8-9BFE-DF655C075850}" destId="{7B816F74-F2E8-4EE2-A910-56A1DA51590F}" srcOrd="13" destOrd="0" presId="urn:microsoft.com/office/officeart/2005/8/layout/radial5"/>
    <dgm:cxn modelId="{03C902C6-31E1-41B8-8561-63A97E3A95D7}" type="presParOf" srcId="{7B816F74-F2E8-4EE2-A910-56A1DA51590F}" destId="{865BC8E0-4070-4E56-8970-5CC71134AAC0}" srcOrd="0" destOrd="0" presId="urn:microsoft.com/office/officeart/2005/8/layout/radial5"/>
    <dgm:cxn modelId="{5EF62036-E56C-4F0C-A4A2-AD84F7D65762}" type="presParOf" srcId="{3FA82213-0633-41C8-9BFE-DF655C075850}" destId="{C53C945C-4853-4DF5-9930-8CDF3EEEBB1A}" srcOrd="14" destOrd="0" presId="urn:microsoft.com/office/officeart/2005/8/layout/radial5"/>
    <dgm:cxn modelId="{E77B1E94-F80B-4121-957D-958851267433}" type="presParOf" srcId="{3FA82213-0633-41C8-9BFE-DF655C075850}" destId="{C73D4C8D-BFB2-4FCB-88CF-B960A1439DC0}" srcOrd="15" destOrd="0" presId="urn:microsoft.com/office/officeart/2005/8/layout/radial5"/>
    <dgm:cxn modelId="{77B82C1C-779C-43B5-8EF7-0726B93926E4}" type="presParOf" srcId="{C73D4C8D-BFB2-4FCB-88CF-B960A1439DC0}" destId="{A35D8091-211A-406D-9770-9E0640E0C180}" srcOrd="0" destOrd="0" presId="urn:microsoft.com/office/officeart/2005/8/layout/radial5"/>
    <dgm:cxn modelId="{7498B348-122D-4427-92B3-534C270BFF1C}" type="presParOf" srcId="{3FA82213-0633-41C8-9BFE-DF655C075850}" destId="{3952385D-5477-4CFC-90A3-0AA05F9CEB57}" srcOrd="16" destOrd="0" presId="urn:microsoft.com/office/officeart/2005/8/layout/radial5"/>
    <dgm:cxn modelId="{B281F018-8C7F-422E-AEDE-8401B64D2BFC}" type="presParOf" srcId="{3FA82213-0633-41C8-9BFE-DF655C075850}" destId="{FA55576B-15B2-4B89-8111-E06C6870D14D}" srcOrd="17" destOrd="0" presId="urn:microsoft.com/office/officeart/2005/8/layout/radial5"/>
    <dgm:cxn modelId="{DD4DE36A-8B10-45E7-A265-36A54643EF94}" type="presParOf" srcId="{FA55576B-15B2-4B89-8111-E06C6870D14D}" destId="{90B04243-728E-4F2E-B5C1-BDB9B7A86417}" srcOrd="0" destOrd="0" presId="urn:microsoft.com/office/officeart/2005/8/layout/radial5"/>
    <dgm:cxn modelId="{3D4E2731-6A8C-4755-98C8-C2DA86DBFCD2}" type="presParOf" srcId="{3FA82213-0633-41C8-9BFE-DF655C075850}" destId="{EB458E40-525E-4934-B3EF-2D8DB786005A}" srcOrd="18" destOrd="0" presId="urn:microsoft.com/office/officeart/2005/8/layout/radial5"/>
    <dgm:cxn modelId="{D12F6EE6-9A5E-4DB3-9E7E-D1FF25CCDBD0}" type="presParOf" srcId="{3FA82213-0633-41C8-9BFE-DF655C075850}" destId="{C1583A7B-06F7-4B79-9CD7-A98ECACFE1FC}" srcOrd="19" destOrd="0" presId="urn:microsoft.com/office/officeart/2005/8/layout/radial5"/>
    <dgm:cxn modelId="{A4F2AFBB-C7D9-46E9-9995-06113487535D}" type="presParOf" srcId="{C1583A7B-06F7-4B79-9CD7-A98ECACFE1FC}" destId="{5247B2C5-CF4A-4401-A7AF-8B91B70987E2}" srcOrd="0" destOrd="0" presId="urn:microsoft.com/office/officeart/2005/8/layout/radial5"/>
    <dgm:cxn modelId="{62945E3A-4FC6-4767-B9E1-E5994486DD2F}" type="presParOf" srcId="{3FA82213-0633-41C8-9BFE-DF655C075850}" destId="{89437040-A38B-4BEC-8F6B-9FD3BF4A8D90}" srcOrd="2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94890-EA21-4059-9E68-D8C54172C106}">
      <dsp:nvSpPr>
        <dsp:cNvPr id="0" name=""/>
        <dsp:cNvSpPr/>
      </dsp:nvSpPr>
      <dsp:spPr>
        <a:xfrm>
          <a:off x="2568460" y="0"/>
          <a:ext cx="6134851" cy="6134851"/>
        </a:xfrm>
        <a:prstGeom prst="triangl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4F558-3C90-4F20-951C-51639E09A5B7}">
      <dsp:nvSpPr>
        <dsp:cNvPr id="0" name=""/>
        <dsp:cNvSpPr/>
      </dsp:nvSpPr>
      <dsp:spPr>
        <a:xfrm>
          <a:off x="5635886" y="614084"/>
          <a:ext cx="3987653" cy="4361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Real World Examples</a:t>
          </a:r>
        </a:p>
      </dsp:txBody>
      <dsp:txXfrm>
        <a:off x="5657177" y="635375"/>
        <a:ext cx="3945071" cy="393567"/>
      </dsp:txXfrm>
    </dsp:sp>
    <dsp:sp modelId="{4CE5E3FB-6122-4FD1-AF46-D027478CEAA0}">
      <dsp:nvSpPr>
        <dsp:cNvPr id="0" name=""/>
        <dsp:cNvSpPr/>
      </dsp:nvSpPr>
      <dsp:spPr>
        <a:xfrm>
          <a:off x="5635886" y="1104752"/>
          <a:ext cx="3987653" cy="4361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Science Jargons</a:t>
          </a:r>
        </a:p>
      </dsp:txBody>
      <dsp:txXfrm>
        <a:off x="5657177" y="1126043"/>
        <a:ext cx="3945071" cy="393567"/>
      </dsp:txXfrm>
    </dsp:sp>
    <dsp:sp modelId="{D426F7E9-109D-4D64-AF6F-228039A46ACF}">
      <dsp:nvSpPr>
        <dsp:cNvPr id="0" name=""/>
        <dsp:cNvSpPr/>
      </dsp:nvSpPr>
      <dsp:spPr>
        <a:xfrm>
          <a:off x="5635886" y="1595420"/>
          <a:ext cx="3987653" cy="4361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Why Data Science now?</a:t>
          </a:r>
        </a:p>
      </dsp:txBody>
      <dsp:txXfrm>
        <a:off x="5657177" y="1616711"/>
        <a:ext cx="3945071" cy="393567"/>
      </dsp:txXfrm>
    </dsp:sp>
    <dsp:sp modelId="{837CC2B1-BB17-4000-A2BF-97966FB38836}">
      <dsp:nvSpPr>
        <dsp:cNvPr id="0" name=""/>
        <dsp:cNvSpPr/>
      </dsp:nvSpPr>
      <dsp:spPr>
        <a:xfrm>
          <a:off x="5635886" y="2086089"/>
          <a:ext cx="3987653" cy="4361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Big Data &amp; where it fits</a:t>
          </a:r>
        </a:p>
      </dsp:txBody>
      <dsp:txXfrm>
        <a:off x="5657177" y="2107380"/>
        <a:ext cx="3945071" cy="393567"/>
      </dsp:txXfrm>
    </dsp:sp>
    <dsp:sp modelId="{8AE835F4-221A-4656-A47A-0881BE8B52C0}">
      <dsp:nvSpPr>
        <dsp:cNvPr id="0" name=""/>
        <dsp:cNvSpPr/>
      </dsp:nvSpPr>
      <dsp:spPr>
        <a:xfrm>
          <a:off x="5635886" y="2576757"/>
          <a:ext cx="3987653" cy="4361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Life Cycle of Data Analytics Problem</a:t>
          </a:r>
        </a:p>
      </dsp:txBody>
      <dsp:txXfrm>
        <a:off x="5657177" y="2598048"/>
        <a:ext cx="3945071" cy="393567"/>
      </dsp:txXfrm>
    </dsp:sp>
    <dsp:sp modelId="{8A631BA7-E1FB-40B6-92D5-7EEB017389EA}">
      <dsp:nvSpPr>
        <dsp:cNvPr id="0" name=""/>
        <dsp:cNvSpPr/>
      </dsp:nvSpPr>
      <dsp:spPr>
        <a:xfrm>
          <a:off x="5635886" y="3067425"/>
          <a:ext cx="3987653" cy="4361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Analytics project Framework</a:t>
          </a:r>
        </a:p>
      </dsp:txBody>
      <dsp:txXfrm>
        <a:off x="5657177" y="3088716"/>
        <a:ext cx="3945071" cy="393567"/>
      </dsp:txXfrm>
    </dsp:sp>
    <dsp:sp modelId="{AD35D45E-AA0E-474F-BC68-1051F6246404}">
      <dsp:nvSpPr>
        <dsp:cNvPr id="0" name=""/>
        <dsp:cNvSpPr/>
      </dsp:nvSpPr>
      <dsp:spPr>
        <a:xfrm>
          <a:off x="5635886" y="3558094"/>
          <a:ext cx="3987653" cy="4361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Spectrum of Data Analytics</a:t>
          </a:r>
        </a:p>
      </dsp:txBody>
      <dsp:txXfrm>
        <a:off x="5657177" y="3579385"/>
        <a:ext cx="3945071" cy="393567"/>
      </dsp:txXfrm>
    </dsp:sp>
    <dsp:sp modelId="{9BB2F84B-29ED-4052-9732-832EBC8CF546}">
      <dsp:nvSpPr>
        <dsp:cNvPr id="0" name=""/>
        <dsp:cNvSpPr/>
      </dsp:nvSpPr>
      <dsp:spPr>
        <a:xfrm>
          <a:off x="5635886" y="4048762"/>
          <a:ext cx="3987653" cy="4361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Science Essentials</a:t>
          </a:r>
        </a:p>
      </dsp:txBody>
      <dsp:txXfrm>
        <a:off x="5657177" y="4070053"/>
        <a:ext cx="3945071" cy="393567"/>
      </dsp:txXfrm>
    </dsp:sp>
    <dsp:sp modelId="{DEDF4109-3835-4728-9E03-88E5D11FFCF1}">
      <dsp:nvSpPr>
        <dsp:cNvPr id="0" name=""/>
        <dsp:cNvSpPr/>
      </dsp:nvSpPr>
      <dsp:spPr>
        <a:xfrm>
          <a:off x="5635886" y="4539431"/>
          <a:ext cx="3987653" cy="4361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Study Path</a:t>
          </a:r>
        </a:p>
      </dsp:txBody>
      <dsp:txXfrm>
        <a:off x="5657177" y="4560722"/>
        <a:ext cx="3945071" cy="393567"/>
      </dsp:txXfrm>
    </dsp:sp>
    <dsp:sp modelId="{4C298561-EFBE-48FB-A230-26DE78DE9D49}">
      <dsp:nvSpPr>
        <dsp:cNvPr id="0" name=""/>
        <dsp:cNvSpPr/>
      </dsp:nvSpPr>
      <dsp:spPr>
        <a:xfrm>
          <a:off x="5635886" y="5030099"/>
          <a:ext cx="3987653" cy="43614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Case Study</a:t>
          </a:r>
          <a:endParaRPr lang="en-US" sz="1800" kern="1200" dirty="0"/>
        </a:p>
      </dsp:txBody>
      <dsp:txXfrm>
        <a:off x="5657177" y="5051390"/>
        <a:ext cx="3945071" cy="3935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6ACBC3-603A-41D3-8290-C899BC8468FB}">
      <dsp:nvSpPr>
        <dsp:cNvPr id="0" name=""/>
        <dsp:cNvSpPr/>
      </dsp:nvSpPr>
      <dsp:spPr>
        <a:xfrm>
          <a:off x="5090157" y="2092449"/>
          <a:ext cx="2011684" cy="2011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Science Minimum</a:t>
          </a:r>
        </a:p>
      </dsp:txBody>
      <dsp:txXfrm>
        <a:off x="5384761" y="2387053"/>
        <a:ext cx="1422476" cy="1422476"/>
      </dsp:txXfrm>
    </dsp:sp>
    <dsp:sp modelId="{0C52C09C-4DB4-47FF-AAAE-7F990D238C5A}">
      <dsp:nvSpPr>
        <dsp:cNvPr id="0" name=""/>
        <dsp:cNvSpPr/>
      </dsp:nvSpPr>
      <dsp:spPr>
        <a:xfrm rot="16200011">
          <a:off x="5617996" y="1394804"/>
          <a:ext cx="956016" cy="91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31711" y="1426807"/>
        <a:ext cx="928585" cy="54862"/>
      </dsp:txXfrm>
    </dsp:sp>
    <dsp:sp modelId="{B59D50DE-2DA1-4B23-9F91-1112AFA52C13}">
      <dsp:nvSpPr>
        <dsp:cNvPr id="0" name=""/>
        <dsp:cNvSpPr/>
      </dsp:nvSpPr>
      <dsp:spPr>
        <a:xfrm>
          <a:off x="4861565" y="108191"/>
          <a:ext cx="2468884" cy="6400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Math/ Statistics</a:t>
          </a:r>
        </a:p>
      </dsp:txBody>
      <dsp:txXfrm>
        <a:off x="4892811" y="139437"/>
        <a:ext cx="2406392" cy="577589"/>
      </dsp:txXfrm>
    </dsp:sp>
    <dsp:sp modelId="{C69C47CA-7B65-4A7B-981E-D9A90B6B6463}">
      <dsp:nvSpPr>
        <dsp:cNvPr id="0" name=""/>
        <dsp:cNvSpPr/>
      </dsp:nvSpPr>
      <dsp:spPr>
        <a:xfrm rot="19351580">
          <a:off x="6946953" y="1910019"/>
          <a:ext cx="1278938" cy="91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49783" y="1936651"/>
        <a:ext cx="1251507" cy="54862"/>
      </dsp:txXfrm>
    </dsp:sp>
    <dsp:sp modelId="{F003981B-92B4-44EF-9B51-7DFAE6230A8A}">
      <dsp:nvSpPr>
        <dsp:cNvPr id="0" name=""/>
        <dsp:cNvSpPr/>
      </dsp:nvSpPr>
      <dsp:spPr>
        <a:xfrm>
          <a:off x="7482424" y="769102"/>
          <a:ext cx="2468884" cy="6400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Ethical Skill</a:t>
          </a:r>
        </a:p>
      </dsp:txBody>
      <dsp:txXfrm>
        <a:off x="7513670" y="800348"/>
        <a:ext cx="2406392" cy="577589"/>
      </dsp:txXfrm>
    </dsp:sp>
    <dsp:sp modelId="{F31F0883-1672-46FC-8549-FE2EDE9546D0}">
      <dsp:nvSpPr>
        <dsp:cNvPr id="0" name=""/>
        <dsp:cNvSpPr/>
      </dsp:nvSpPr>
      <dsp:spPr>
        <a:xfrm rot="20822314">
          <a:off x="7248058" y="2667230"/>
          <a:ext cx="1044361" cy="91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8407" y="2688594"/>
        <a:ext cx="1016930" cy="54862"/>
      </dsp:txXfrm>
    </dsp:sp>
    <dsp:sp modelId="{65A5C9F2-23BF-4431-A797-DFE294847D92}">
      <dsp:nvSpPr>
        <dsp:cNvPr id="0" name=""/>
        <dsp:cNvSpPr/>
      </dsp:nvSpPr>
      <dsp:spPr>
        <a:xfrm>
          <a:off x="8195902" y="2010820"/>
          <a:ext cx="2468884" cy="6400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Team Player Skills</a:t>
          </a:r>
        </a:p>
      </dsp:txBody>
      <dsp:txXfrm>
        <a:off x="8227148" y="2042066"/>
        <a:ext cx="2406392" cy="577589"/>
      </dsp:txXfrm>
    </dsp:sp>
    <dsp:sp modelId="{0262AA28-88A3-4E27-A95F-A25AEE1AAA02}">
      <dsp:nvSpPr>
        <dsp:cNvPr id="0" name=""/>
        <dsp:cNvSpPr/>
      </dsp:nvSpPr>
      <dsp:spPr>
        <a:xfrm rot="692237">
          <a:off x="7240964" y="3383081"/>
          <a:ext cx="948284" cy="91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41241" y="3398626"/>
        <a:ext cx="920853" cy="54862"/>
      </dsp:txXfrm>
    </dsp:sp>
    <dsp:sp modelId="{F01E372E-1C3C-4EE6-BB5C-0B02C161A43C}">
      <dsp:nvSpPr>
        <dsp:cNvPr id="0" name=""/>
        <dsp:cNvSpPr/>
      </dsp:nvSpPr>
      <dsp:spPr>
        <a:xfrm>
          <a:off x="8123331" y="3444077"/>
          <a:ext cx="2468884" cy="6400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Lifelong Learning</a:t>
          </a:r>
        </a:p>
      </dsp:txBody>
      <dsp:txXfrm>
        <a:off x="8154577" y="3475323"/>
        <a:ext cx="2406392" cy="577589"/>
      </dsp:txXfrm>
    </dsp:sp>
    <dsp:sp modelId="{BC60CA44-71B3-4066-9997-95A6350166FD}">
      <dsp:nvSpPr>
        <dsp:cNvPr id="0" name=""/>
        <dsp:cNvSpPr/>
      </dsp:nvSpPr>
      <dsp:spPr>
        <a:xfrm rot="2381573">
          <a:off x="6898792" y="4202645"/>
          <a:ext cx="1165655" cy="91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01954" y="4212173"/>
        <a:ext cx="1138224" cy="54862"/>
      </dsp:txXfrm>
    </dsp:sp>
    <dsp:sp modelId="{3B0941C7-D751-4771-99A8-D196A10D4466}">
      <dsp:nvSpPr>
        <dsp:cNvPr id="0" name=""/>
        <dsp:cNvSpPr/>
      </dsp:nvSpPr>
      <dsp:spPr>
        <a:xfrm>
          <a:off x="7264707" y="4772880"/>
          <a:ext cx="2468884" cy="6400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Communication Skill</a:t>
          </a:r>
        </a:p>
      </dsp:txBody>
      <dsp:txXfrm>
        <a:off x="7295953" y="4804126"/>
        <a:ext cx="2406392" cy="577589"/>
      </dsp:txXfrm>
    </dsp:sp>
    <dsp:sp modelId="{DD5F4824-AF1A-4975-8A5C-37FE82439351}">
      <dsp:nvSpPr>
        <dsp:cNvPr id="0" name=""/>
        <dsp:cNvSpPr/>
      </dsp:nvSpPr>
      <dsp:spPr>
        <a:xfrm rot="5399989">
          <a:off x="5601473" y="4732876"/>
          <a:ext cx="989063" cy="91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15188" y="4737449"/>
        <a:ext cx="961632" cy="54862"/>
      </dsp:txXfrm>
    </dsp:sp>
    <dsp:sp modelId="{AD6B55F6-B884-435A-9393-F4D2024A174A}">
      <dsp:nvSpPr>
        <dsp:cNvPr id="0" name=""/>
        <dsp:cNvSpPr/>
      </dsp:nvSpPr>
      <dsp:spPr>
        <a:xfrm>
          <a:off x="4861566" y="5494776"/>
          <a:ext cx="2468884" cy="6400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Real World Project</a:t>
          </a:r>
        </a:p>
      </dsp:txBody>
      <dsp:txXfrm>
        <a:off x="4892812" y="5526022"/>
        <a:ext cx="2406392" cy="577589"/>
      </dsp:txXfrm>
    </dsp:sp>
    <dsp:sp modelId="{7B816F74-F2E8-4EE2-A910-56A1DA51590F}">
      <dsp:nvSpPr>
        <dsp:cNvPr id="0" name=""/>
        <dsp:cNvSpPr/>
      </dsp:nvSpPr>
      <dsp:spPr>
        <a:xfrm rot="8387496">
          <a:off x="4159027" y="4205978"/>
          <a:ext cx="1145012" cy="91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183217" y="4215412"/>
        <a:ext cx="1117581" cy="54862"/>
      </dsp:txXfrm>
    </dsp:sp>
    <dsp:sp modelId="{C53C945C-4853-4DF5-9930-8CDF3EEEBB1A}">
      <dsp:nvSpPr>
        <dsp:cNvPr id="0" name=""/>
        <dsp:cNvSpPr/>
      </dsp:nvSpPr>
      <dsp:spPr>
        <a:xfrm>
          <a:off x="2501941" y="4772874"/>
          <a:ext cx="2468884" cy="6400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Machine Learning</a:t>
          </a:r>
        </a:p>
      </dsp:txBody>
      <dsp:txXfrm>
        <a:off x="2533187" y="4804120"/>
        <a:ext cx="2406392" cy="577589"/>
      </dsp:txXfrm>
    </dsp:sp>
    <dsp:sp modelId="{C73D4C8D-BFB2-4FCB-88CF-B960A1439DC0}">
      <dsp:nvSpPr>
        <dsp:cNvPr id="0" name=""/>
        <dsp:cNvSpPr/>
      </dsp:nvSpPr>
      <dsp:spPr>
        <a:xfrm rot="10038341">
          <a:off x="3845721" y="3436802"/>
          <a:ext cx="1089056" cy="91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872817" y="3452076"/>
        <a:ext cx="1061625" cy="54862"/>
      </dsp:txXfrm>
    </dsp:sp>
    <dsp:sp modelId="{3952385D-5477-4CFC-90A3-0AA05F9CEB57}">
      <dsp:nvSpPr>
        <dsp:cNvPr id="0" name=""/>
        <dsp:cNvSpPr/>
      </dsp:nvSpPr>
      <dsp:spPr>
        <a:xfrm>
          <a:off x="1454647" y="3545676"/>
          <a:ext cx="2468884" cy="6400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Data Visualization</a:t>
          </a:r>
        </a:p>
      </dsp:txBody>
      <dsp:txXfrm>
        <a:off x="1485893" y="3576922"/>
        <a:ext cx="2406392" cy="577589"/>
      </dsp:txXfrm>
    </dsp:sp>
    <dsp:sp modelId="{FA55576B-15B2-4B89-8111-E06C6870D14D}">
      <dsp:nvSpPr>
        <dsp:cNvPr id="0" name=""/>
        <dsp:cNvSpPr/>
      </dsp:nvSpPr>
      <dsp:spPr>
        <a:xfrm rot="11468272">
          <a:off x="3977519" y="2730771"/>
          <a:ext cx="967930" cy="91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004692" y="2751708"/>
        <a:ext cx="940499" cy="54862"/>
      </dsp:txXfrm>
    </dsp:sp>
    <dsp:sp modelId="{EB458E40-525E-4934-B3EF-2D8DB786005A}">
      <dsp:nvSpPr>
        <dsp:cNvPr id="0" name=""/>
        <dsp:cNvSpPr/>
      </dsp:nvSpPr>
      <dsp:spPr>
        <a:xfrm>
          <a:off x="1556258" y="2127509"/>
          <a:ext cx="2468884" cy="6400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Data Wrangling &amp; Processing</a:t>
          </a:r>
        </a:p>
      </dsp:txBody>
      <dsp:txXfrm>
        <a:off x="1587504" y="2158755"/>
        <a:ext cx="2406392" cy="577589"/>
      </dsp:txXfrm>
    </dsp:sp>
    <dsp:sp modelId="{C1583A7B-06F7-4B79-9CD7-A98ECACFE1FC}">
      <dsp:nvSpPr>
        <dsp:cNvPr id="0" name=""/>
        <dsp:cNvSpPr/>
      </dsp:nvSpPr>
      <dsp:spPr>
        <a:xfrm rot="13035870">
          <a:off x="3916132" y="1897325"/>
          <a:ext cx="1322876" cy="91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3940763" y="1923918"/>
        <a:ext cx="1295445" cy="54862"/>
      </dsp:txXfrm>
    </dsp:sp>
    <dsp:sp modelId="{89437040-A38B-4BEC-8F6B-9FD3BF4A8D90}">
      <dsp:nvSpPr>
        <dsp:cNvPr id="0" name=""/>
        <dsp:cNvSpPr/>
      </dsp:nvSpPr>
      <dsp:spPr>
        <a:xfrm>
          <a:off x="2182618" y="740068"/>
          <a:ext cx="2468884" cy="6400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Coding </a:t>
          </a:r>
          <a:r>
            <a:rPr lang="en-US" sz="1800" b="0" kern="1200" dirty="0" err="1"/>
            <a:t>Pyhton</a:t>
          </a:r>
          <a:r>
            <a:rPr lang="en-US" sz="1800" b="0" kern="1200" dirty="0"/>
            <a:t> or R</a:t>
          </a:r>
        </a:p>
      </dsp:txBody>
      <dsp:txXfrm>
        <a:off x="2213864" y="771314"/>
        <a:ext cx="2406392" cy="577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EAF92-B588-49C6-8E41-FD4E2CF3B493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2BE6F-C402-46FA-A900-5525781D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93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11CC-ADA1-4D59-997C-D824132D8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EDF42-3C8A-431E-851C-C8A6758D0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BE7D4-F49D-4A01-BDD6-C6CF28E2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44593-3416-4CAB-B28A-8DC63C25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822C7-E183-4345-BF66-2A112783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71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71A62-B74D-47E1-A469-B9F4EF89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48BB2-3671-4971-84AB-0AABDDF56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0350-3D0D-45E1-9084-A34157DCD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ECEED-8D62-48E9-95E8-84A928B0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AC29B-7ADA-4F69-B698-D38AFC42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4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2D6C9-1E9C-4A99-B4BD-A9305A4C6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1A08A-9B01-40D0-B5C8-A827CB4E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44616-FDFC-401A-B587-28EA0F487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2DCD5-0475-40E9-BF83-7C40852D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D037C-EB83-4D81-B037-897B4C69E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9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11FE-A2DA-4943-A348-27264B94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B54D6-AACB-4A4B-9DD6-7E8251037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A8A89-500F-4BB5-A009-E374D16F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13BE2-5CF5-431E-9DF0-4CDA54D1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7F39D-87E0-4813-8AD0-C2D4E1EB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1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045B-7868-405A-8E41-1D4E933A7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9F4D-E795-4140-A904-B6DBF1033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81A61-F3C3-40A2-A8F9-0B32595D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8E995-B505-433B-90E5-00E0D120F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A29A8-D45D-480E-B015-087451A28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9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53DE-5584-4740-8EE1-3B6A56CC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29E80-AC8F-4CE3-A0C2-F3B8D82FC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E8857-F8B3-4DA4-9826-0BEE1A010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5362A-BB80-41A8-A63B-4C8C3A27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F6042-B937-4D8D-A9DE-3ECFCABD3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623DDA-D78D-46F0-BBBE-96FC5C7E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8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3AD8E-A151-4322-8E01-593EC25F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986FA-E3E7-45CD-9ABB-C897E26A7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BEB93-D476-4332-9491-213D91F05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E72C1-DC26-4851-8E3C-E418AE38E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089B06-8142-4BE4-89DF-D26D9C7D4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B87651-80A4-43DE-B600-9A549A43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54101B-D748-4F13-A19E-E9976C620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BD7606-792A-4137-8E1B-B3D01B61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93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33F8-2E62-4F57-86F3-724790F1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2672C-8009-4925-8715-606025FAC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BCAC-8025-411D-9ECA-8E6C65CC0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AA329-BF72-48FA-A6E1-52B9AECE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7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F231C0-F368-4640-9515-0348A5CE5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F0C17-D143-4165-9536-B241D771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31C81-C3E9-42F3-9AA3-15174A2F4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46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06EF3-9CDE-48B1-8213-85DD49F4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4D12-7E87-4814-9967-F0A264B91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123B8-0136-428B-9F83-329B354AB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CC37F-1A1A-4D37-AB8E-A98FB62B9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C564D-D87C-4DA8-93D7-66E53EA1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0AB7D-9CBD-45F3-A05A-23EAA1D9E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4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92DB-468A-497C-B61D-6906E7E5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12CC2-A515-4C99-99AF-81B572C1A6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04EBE-958A-4D48-8AEC-0CCAC59BB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A522D-2850-4AE6-B77A-969C4A06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79788-9CF4-4B8F-9431-41DFA68F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ACC2D-7FB2-4EE7-A83A-87797D5A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3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38141D-DC69-42F9-AD70-2178277D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2E48A-61CD-4480-B371-FA6FEF7A9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EB073-ADF0-4F3F-998A-0BA76395D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3D624-85B5-4410-AFDF-B55FE9CF2C3D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6DDE0-51D1-4778-8837-F177367C6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8A082-F6D4-49D3-B599-BA9EA8416E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D6CB1-6A1F-4090-9519-F994496EC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4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BC2E69DE-542A-4938-9697-086A4CD64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A1648C-75E2-4772-B77E-88428CA2A4DB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Introduction to Data Science</a:t>
            </a:r>
            <a:endParaRPr lang="en-IN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94807DB-10A0-40AB-99BC-6CDF013B40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505196"/>
              </p:ext>
            </p:extLst>
          </p:nvPr>
        </p:nvGraphicFramePr>
        <p:xfrm>
          <a:off x="-20" y="723148"/>
          <a:ext cx="12192000" cy="6134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6942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Lifecycle of Data Analytical problem</a:t>
            </a:r>
          </a:p>
        </p:txBody>
      </p:sp>
      <p:sp>
        <p:nvSpPr>
          <p:cNvPr id="8" name="Shape 122">
            <a:extLst>
              <a:ext uri="{FF2B5EF4-FFF2-40B4-BE49-F238E27FC236}">
                <a16:creationId xmlns:a16="http://schemas.microsoft.com/office/drawing/2014/main" id="{9B8C0614-0750-4E49-ADDF-2E8E5F264B1C}"/>
              </a:ext>
            </a:extLst>
          </p:cNvPr>
          <p:cNvSpPr/>
          <p:nvPr/>
        </p:nvSpPr>
        <p:spPr>
          <a:xfrm>
            <a:off x="5116968" y="3398279"/>
            <a:ext cx="2072929" cy="965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Gathering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hape 123">
            <a:extLst>
              <a:ext uri="{FF2B5EF4-FFF2-40B4-BE49-F238E27FC236}">
                <a16:creationId xmlns:a16="http://schemas.microsoft.com/office/drawing/2014/main" id="{9ADD753E-F96E-45BB-A8E5-BAFD3AA3357D}"/>
              </a:ext>
            </a:extLst>
          </p:cNvPr>
          <p:cNvSpPr/>
          <p:nvPr/>
        </p:nvSpPr>
        <p:spPr>
          <a:xfrm>
            <a:off x="5116969" y="4515879"/>
            <a:ext cx="2072929" cy="965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Analysis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hape 124">
            <a:extLst>
              <a:ext uri="{FF2B5EF4-FFF2-40B4-BE49-F238E27FC236}">
                <a16:creationId xmlns:a16="http://schemas.microsoft.com/office/drawing/2014/main" id="{D7DF1F51-D33E-45FB-8C6B-37BE0DA3ACCA}"/>
              </a:ext>
            </a:extLst>
          </p:cNvPr>
          <p:cNvSpPr/>
          <p:nvPr/>
        </p:nvSpPr>
        <p:spPr>
          <a:xfrm>
            <a:off x="5105948" y="1219134"/>
            <a:ext cx="2072929" cy="965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Problem Identification</a:t>
            </a:r>
            <a:endParaRPr sz="1600" b="0" i="0" u="none" strike="noStrike" cap="none" dirty="0">
              <a:solidFill>
                <a:schemeClr val="dk2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" name="Shape 125">
            <a:extLst>
              <a:ext uri="{FF2B5EF4-FFF2-40B4-BE49-F238E27FC236}">
                <a16:creationId xmlns:a16="http://schemas.microsoft.com/office/drawing/2014/main" id="{F1E9A8CF-E821-4FEC-B84D-5C91D90C0556}"/>
              </a:ext>
            </a:extLst>
          </p:cNvPr>
          <p:cNvSpPr/>
          <p:nvPr/>
        </p:nvSpPr>
        <p:spPr>
          <a:xfrm>
            <a:off x="5116969" y="5633479"/>
            <a:ext cx="20828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Implementation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hape 126">
            <a:extLst>
              <a:ext uri="{FF2B5EF4-FFF2-40B4-BE49-F238E27FC236}">
                <a16:creationId xmlns:a16="http://schemas.microsoft.com/office/drawing/2014/main" id="{33EFA9A9-CF68-4A88-8B12-6BEADACC571A}"/>
              </a:ext>
            </a:extLst>
          </p:cNvPr>
          <p:cNvSpPr/>
          <p:nvPr/>
        </p:nvSpPr>
        <p:spPr>
          <a:xfrm>
            <a:off x="5116967" y="2280679"/>
            <a:ext cx="2072929" cy="965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Hypothesis Formulation</a:t>
            </a:r>
            <a:endParaRPr sz="1600" b="0" i="0" u="none" strike="noStrike" cap="none" dirty="0">
              <a:solidFill>
                <a:schemeClr val="dk2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816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What is Data Science?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14" name="Picture 2" descr="Image result for essential for data science">
            <a:extLst>
              <a:ext uri="{FF2B5EF4-FFF2-40B4-BE49-F238E27FC236}">
                <a16:creationId xmlns:a16="http://schemas.microsoft.com/office/drawing/2014/main" id="{250E95D3-E358-4EA1-B2C6-CE4AD6F21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1416"/>
            <a:ext cx="12192000" cy="619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116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2093722" y="1703578"/>
            <a:ext cx="7489871" cy="8617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lang="en-US" sz="280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: What is the relationship between AI, ML</a:t>
            </a:r>
            <a:r>
              <a:rPr lang="en-IN" sz="2800" spc="1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&amp; DL</a:t>
            </a:r>
            <a:r>
              <a:rPr lang="en-US" sz="2800" spc="1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</a:p>
          <a:p>
            <a:pPr marL="0">
              <a:lnSpc>
                <a:spcPct val="100000"/>
              </a:lnSpc>
            </a:pPr>
            <a:r>
              <a:rPr lang="en-US" sz="2800" spc="10" dirty="0">
                <a:solidFill>
                  <a:srgbClr val="FFFFFF"/>
                </a:solidFill>
                <a:latin typeface="Calibri"/>
                <a:cs typeface="Calibri"/>
              </a:rPr>
              <a:t>And Data Science</a:t>
            </a:r>
            <a:r>
              <a:rPr sz="2800" spc="1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5" name="Facebook's Artificial Intelligence Researc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1919" y="632159"/>
            <a:ext cx="11068161" cy="6225841"/>
          </a:xfrm>
          <a:prstGeom prst="rect">
            <a:avLst/>
          </a:prstGeom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1410CA78-4B23-4EB0-8638-38D404752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EF1820-D4E5-44F4-8228-5E27C71088AB}"/>
              </a:ext>
            </a:extLst>
          </p:cNvPr>
          <p:cNvSpPr/>
          <p:nvPr/>
        </p:nvSpPr>
        <p:spPr>
          <a:xfrm>
            <a:off x="0" y="61731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Feel the change Data Science could bring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9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292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E36868-38A5-46A9-B7CE-0FAAE527448F}"/>
              </a:ext>
            </a:extLst>
          </p:cNvPr>
          <p:cNvSpPr txBox="1"/>
          <p:nvPr/>
        </p:nvSpPr>
        <p:spPr>
          <a:xfrm>
            <a:off x="0" y="312057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24672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anart.tv/fanart/movies/9928/moviebackground/robots-520c6e7d23b5b.jpg">
            <a:extLst>
              <a:ext uri="{FF2B5EF4-FFF2-40B4-BE49-F238E27FC236}">
                <a16:creationId xmlns:a16="http://schemas.microsoft.com/office/drawing/2014/main" id="{C0AD8625-6E17-4FB5-BF2B-24FC06F3B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3" name="text 1"/>
          <p:cNvSpPr txBox="1"/>
          <p:nvPr/>
        </p:nvSpPr>
        <p:spPr>
          <a:xfrm>
            <a:off x="8022020" y="3650778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mar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10" dirty="0">
                <a:latin typeface="+mj-lt"/>
                <a:ea typeface="+mj-ea"/>
                <a:cs typeface="+mj-cs"/>
              </a:rPr>
              <a:t>Now do you have idea about AI, ML, Business Analytics, and Data Science?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Data Science Project Framework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5" name="Round Diagonal Corner Rectangle 16">
            <a:extLst>
              <a:ext uri="{FF2B5EF4-FFF2-40B4-BE49-F238E27FC236}">
                <a16:creationId xmlns:a16="http://schemas.microsoft.com/office/drawing/2014/main" id="{30DB644C-09D6-4EA8-A257-2C3259FD25E9}"/>
              </a:ext>
            </a:extLst>
          </p:cNvPr>
          <p:cNvSpPr/>
          <p:nvPr/>
        </p:nvSpPr>
        <p:spPr bwMode="auto">
          <a:xfrm>
            <a:off x="914400" y="944880"/>
            <a:ext cx="4572000" cy="274320"/>
          </a:xfrm>
          <a:prstGeom prst="round2Diag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3022" tIns="41511" rIns="83022" bIns="41511" numCol="1" rtlCol="0" anchor="ctr" anchorCtr="0" compatLnSpc="1">
            <a:prstTxWarp prst="textNoShape">
              <a:avLst/>
            </a:prstTxWarp>
          </a:bodyPr>
          <a:lstStyle/>
          <a:p>
            <a:pPr algn="ctr" defTabSz="82988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 Science – D2P2 Framework</a:t>
            </a:r>
          </a:p>
        </p:txBody>
      </p:sp>
      <p:sp>
        <p:nvSpPr>
          <p:cNvPr id="6" name="Round Diagonal Corner Rectangle 20">
            <a:extLst>
              <a:ext uri="{FF2B5EF4-FFF2-40B4-BE49-F238E27FC236}">
                <a16:creationId xmlns:a16="http://schemas.microsoft.com/office/drawing/2014/main" id="{83DF4253-4BEB-4DBB-AD37-5474FF75F219}"/>
              </a:ext>
            </a:extLst>
          </p:cNvPr>
          <p:cNvSpPr/>
          <p:nvPr/>
        </p:nvSpPr>
        <p:spPr bwMode="auto">
          <a:xfrm>
            <a:off x="1472927" y="5152130"/>
            <a:ext cx="2743200" cy="274320"/>
          </a:xfrm>
          <a:prstGeom prst="round2Diag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3022" tIns="41511" rIns="83022" bIns="41511" numCol="1" rtlCol="0" anchor="ctr" anchorCtr="0" compatLnSpc="1">
            <a:prstTxWarp prst="textNoShape">
              <a:avLst/>
            </a:prstTxWarp>
          </a:bodyPr>
          <a:lstStyle/>
          <a:p>
            <a:pPr algn="ctr" defTabSz="82988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Data Science</a:t>
            </a:r>
          </a:p>
        </p:txBody>
      </p:sp>
      <p:sp>
        <p:nvSpPr>
          <p:cNvPr id="8" name="Round Diagonal Corner Rectangle 22">
            <a:extLst>
              <a:ext uri="{FF2B5EF4-FFF2-40B4-BE49-F238E27FC236}">
                <a16:creationId xmlns:a16="http://schemas.microsoft.com/office/drawing/2014/main" id="{89999351-7170-4E54-A55B-E4AFF0E90832}"/>
              </a:ext>
            </a:extLst>
          </p:cNvPr>
          <p:cNvSpPr/>
          <p:nvPr/>
        </p:nvSpPr>
        <p:spPr bwMode="auto">
          <a:xfrm>
            <a:off x="2270680" y="5564964"/>
            <a:ext cx="2743200" cy="274320"/>
          </a:xfrm>
          <a:prstGeom prst="round2Diag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3022" tIns="41511" rIns="83022" bIns="41511" numCol="1" rtlCol="0" anchor="ctr" anchorCtr="0" compatLnSpc="1">
            <a:prstTxWarp prst="textNoShape">
              <a:avLst/>
            </a:prstTxWarp>
          </a:bodyPr>
          <a:lstStyle/>
          <a:p>
            <a:pPr algn="ctr" defTabSz="82988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AI</a:t>
            </a:r>
          </a:p>
        </p:txBody>
      </p:sp>
      <p:pic>
        <p:nvPicPr>
          <p:cNvPr id="9" name="Picture 2" descr="Image result for gartnerdata science">
            <a:extLst>
              <a:ext uri="{FF2B5EF4-FFF2-40B4-BE49-F238E27FC236}">
                <a16:creationId xmlns:a16="http://schemas.microsoft.com/office/drawing/2014/main" id="{B3DBF423-1199-45F7-9359-BBF40822E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9" y="1293036"/>
            <a:ext cx="5370136" cy="386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 Diagonal Corner Rectangle 73">
            <a:extLst>
              <a:ext uri="{FF2B5EF4-FFF2-40B4-BE49-F238E27FC236}">
                <a16:creationId xmlns:a16="http://schemas.microsoft.com/office/drawing/2014/main" id="{4DA37F67-9BE9-4FE3-828C-94832D932531}"/>
              </a:ext>
            </a:extLst>
          </p:cNvPr>
          <p:cNvSpPr/>
          <p:nvPr/>
        </p:nvSpPr>
        <p:spPr bwMode="auto">
          <a:xfrm>
            <a:off x="6882522" y="878540"/>
            <a:ext cx="4572000" cy="274320"/>
          </a:xfrm>
          <a:prstGeom prst="round2DiagRect">
            <a:avLst/>
          </a:prstGeom>
          <a:solidFill>
            <a:schemeClr val="tx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3022" tIns="41511" rIns="83022" bIns="41511" numCol="1" rtlCol="0" anchor="ctr" anchorCtr="0" compatLnSpc="1">
            <a:prstTxWarp prst="textNoShape">
              <a:avLst/>
            </a:prstTxWarp>
          </a:bodyPr>
          <a:lstStyle/>
          <a:p>
            <a:pPr algn="ctr" defTabSz="829885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b="1" kern="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Analytics, Human Inputs &amp; AI/ Machine Learning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009F3A-25DA-4B8B-B326-9F7AD4598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07" y="1637124"/>
            <a:ext cx="5473071" cy="33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7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Spectrum Of Data Analytics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A52D2E-B51A-4F1D-BFAD-E80FC9D66498}"/>
              </a:ext>
            </a:extLst>
          </p:cNvPr>
          <p:cNvSpPr/>
          <p:nvPr/>
        </p:nvSpPr>
        <p:spPr>
          <a:xfrm>
            <a:off x="1962306" y="1486983"/>
            <a:ext cx="6895492" cy="4558938"/>
          </a:xfrm>
          <a:prstGeom prst="rect">
            <a:avLst/>
          </a:prstGeom>
          <a:solidFill>
            <a:schemeClr val="accent1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DD7304-4FBB-457B-9174-2F76996AC51D}"/>
              </a:ext>
            </a:extLst>
          </p:cNvPr>
          <p:cNvCxnSpPr/>
          <p:nvPr/>
        </p:nvCxnSpPr>
        <p:spPr>
          <a:xfrm flipV="1">
            <a:off x="1906581" y="1258384"/>
            <a:ext cx="13552" cy="4885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50F0E7-27B1-4FC2-9577-921679E2738D}"/>
              </a:ext>
            </a:extLst>
          </p:cNvPr>
          <p:cNvCxnSpPr/>
          <p:nvPr/>
        </p:nvCxnSpPr>
        <p:spPr>
          <a:xfrm>
            <a:off x="1922417" y="6045921"/>
            <a:ext cx="7077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2D5598A-C45C-4042-B6EE-AB3104EF3ADA}"/>
              </a:ext>
            </a:extLst>
          </p:cNvPr>
          <p:cNvSpPr/>
          <p:nvPr/>
        </p:nvSpPr>
        <p:spPr>
          <a:xfrm>
            <a:off x="1920133" y="5612874"/>
            <a:ext cx="2603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Standard Reporting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4587E-D557-4D27-90EA-D40E5BC44BCF}"/>
              </a:ext>
            </a:extLst>
          </p:cNvPr>
          <p:cNvSpPr/>
          <p:nvPr/>
        </p:nvSpPr>
        <p:spPr>
          <a:xfrm>
            <a:off x="2118219" y="4338929"/>
            <a:ext cx="1604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Query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F8B08-BC83-4CB9-B700-296D7320C0F0}"/>
              </a:ext>
            </a:extLst>
          </p:cNvPr>
          <p:cNvSpPr/>
          <p:nvPr/>
        </p:nvSpPr>
        <p:spPr>
          <a:xfrm>
            <a:off x="2678617" y="4745069"/>
            <a:ext cx="2407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Visualization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396423-ECAA-4E84-9BDD-47A854A01893}"/>
              </a:ext>
            </a:extLst>
          </p:cNvPr>
          <p:cNvSpPr/>
          <p:nvPr/>
        </p:nvSpPr>
        <p:spPr>
          <a:xfrm>
            <a:off x="2738692" y="5245271"/>
            <a:ext cx="2746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Descriptive Statistics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215D65-1CCD-4AED-8E0F-1FA35B99784D}"/>
              </a:ext>
            </a:extLst>
          </p:cNvPr>
          <p:cNvSpPr/>
          <p:nvPr/>
        </p:nvSpPr>
        <p:spPr>
          <a:xfrm>
            <a:off x="3299649" y="3834167"/>
            <a:ext cx="1705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Mining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72BE61-759B-4650-BF54-157FAE8B1DCA}"/>
              </a:ext>
            </a:extLst>
          </p:cNvPr>
          <p:cNvSpPr/>
          <p:nvPr/>
        </p:nvSpPr>
        <p:spPr>
          <a:xfrm>
            <a:off x="3873426" y="3370449"/>
            <a:ext cx="1611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Forecasting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42DAF6-76E4-42FD-82B5-8431C1AC0C86}"/>
              </a:ext>
            </a:extLst>
          </p:cNvPr>
          <p:cNvSpPr/>
          <p:nvPr/>
        </p:nvSpPr>
        <p:spPr>
          <a:xfrm>
            <a:off x="3337607" y="2934530"/>
            <a:ext cx="2683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Predictive Modeling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87AED7-51F8-4523-8743-C4333B82E56B}"/>
              </a:ext>
            </a:extLst>
          </p:cNvPr>
          <p:cNvSpPr/>
          <p:nvPr/>
        </p:nvSpPr>
        <p:spPr>
          <a:xfrm>
            <a:off x="5258762" y="2419412"/>
            <a:ext cx="1515479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Simulation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65CA96-BD03-4AC5-AC7C-7CEB6D917886}"/>
              </a:ext>
            </a:extLst>
          </p:cNvPr>
          <p:cNvSpPr/>
          <p:nvPr/>
        </p:nvSpPr>
        <p:spPr>
          <a:xfrm>
            <a:off x="6424105" y="2026901"/>
            <a:ext cx="231698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Decision Analysis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2D73D6-7E79-4821-9489-31156E56A096}"/>
              </a:ext>
            </a:extLst>
          </p:cNvPr>
          <p:cNvSpPr/>
          <p:nvPr/>
        </p:nvSpPr>
        <p:spPr>
          <a:xfrm>
            <a:off x="6196887" y="1523001"/>
            <a:ext cx="1795941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Optimization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F35F19-EAD9-46FD-BCDC-2C1ED6C2039F}"/>
              </a:ext>
            </a:extLst>
          </p:cNvPr>
          <p:cNvSpPr/>
          <p:nvPr/>
        </p:nvSpPr>
        <p:spPr>
          <a:xfrm>
            <a:off x="9632211" y="3073151"/>
            <a:ext cx="609600" cy="12983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0CF7C1D-A71F-4FD7-BF98-C6DB446B132F}"/>
              </a:ext>
            </a:extLst>
          </p:cNvPr>
          <p:cNvSpPr/>
          <p:nvPr/>
        </p:nvSpPr>
        <p:spPr>
          <a:xfrm>
            <a:off x="8951107" y="5206733"/>
            <a:ext cx="467089" cy="8678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3F6F894-025D-4489-B17E-742AE4E20135}"/>
              </a:ext>
            </a:extLst>
          </p:cNvPr>
          <p:cNvSpPr/>
          <p:nvPr/>
        </p:nvSpPr>
        <p:spPr>
          <a:xfrm>
            <a:off x="10008437" y="1768861"/>
            <a:ext cx="609600" cy="99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4E6A4F-A753-458D-8AE1-DF4FDCF3C408}"/>
              </a:ext>
            </a:extLst>
          </p:cNvPr>
          <p:cNvSpPr/>
          <p:nvPr/>
        </p:nvSpPr>
        <p:spPr>
          <a:xfrm>
            <a:off x="4111792" y="6146014"/>
            <a:ext cx="2435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Degree of Complexity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05FC04-1F58-418F-B730-58E08E4C5291}"/>
              </a:ext>
            </a:extLst>
          </p:cNvPr>
          <p:cNvSpPr/>
          <p:nvPr/>
        </p:nvSpPr>
        <p:spPr>
          <a:xfrm>
            <a:off x="9511505" y="5412819"/>
            <a:ext cx="1353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Descriptive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A6F9A8-FC14-4FBF-A1B9-087343A6000C}"/>
              </a:ext>
            </a:extLst>
          </p:cNvPr>
          <p:cNvSpPr/>
          <p:nvPr/>
        </p:nvSpPr>
        <p:spPr>
          <a:xfrm>
            <a:off x="10281433" y="3478412"/>
            <a:ext cx="1228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Predictive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381027-4419-429C-BEBD-9018D77B232C}"/>
              </a:ext>
            </a:extLst>
          </p:cNvPr>
          <p:cNvSpPr/>
          <p:nvPr/>
        </p:nvSpPr>
        <p:spPr>
          <a:xfrm>
            <a:off x="10560944" y="2101878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Prescriptive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4F71CF-BA84-459D-9389-D11C68A990AA}"/>
              </a:ext>
            </a:extLst>
          </p:cNvPr>
          <p:cNvSpPr/>
          <p:nvPr/>
        </p:nvSpPr>
        <p:spPr>
          <a:xfrm rot="16200000">
            <a:off x="193618" y="3589677"/>
            <a:ext cx="2690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Competitive Advantage 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71A5B2C5-CD49-4CA5-9B8B-BB3B54A54997}"/>
              </a:ext>
            </a:extLst>
          </p:cNvPr>
          <p:cNvSpPr/>
          <p:nvPr/>
        </p:nvSpPr>
        <p:spPr>
          <a:xfrm>
            <a:off x="9275967" y="4569761"/>
            <a:ext cx="467089" cy="8678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E0EFD4-4FCF-43D5-9F74-7229A709E2C5}"/>
              </a:ext>
            </a:extLst>
          </p:cNvPr>
          <p:cNvSpPr/>
          <p:nvPr/>
        </p:nvSpPr>
        <p:spPr>
          <a:xfrm>
            <a:off x="9977409" y="4806623"/>
            <a:ext cx="12670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Diagnostic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57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4" grpId="0"/>
      <p:bldP spid="25" grpId="0"/>
      <p:bldP spid="26" grpId="0"/>
      <p:bldP spid="28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What is Data Science?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71CDAE-0E81-4B38-9AF4-B62E241FCF0E}"/>
              </a:ext>
            </a:extLst>
          </p:cNvPr>
          <p:cNvSpPr/>
          <p:nvPr/>
        </p:nvSpPr>
        <p:spPr>
          <a:xfrm>
            <a:off x="5067300" y="3086100"/>
            <a:ext cx="1905000" cy="825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Science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C54EB2-30E0-4107-AAFC-538389312D7B}"/>
              </a:ext>
            </a:extLst>
          </p:cNvPr>
          <p:cNvSpPr/>
          <p:nvPr/>
        </p:nvSpPr>
        <p:spPr>
          <a:xfrm>
            <a:off x="5067300" y="1771650"/>
            <a:ext cx="1905000" cy="825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Visualization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CBEAEE-4A5D-436E-9F6F-C0831A912FA5}"/>
              </a:ext>
            </a:extLst>
          </p:cNvPr>
          <p:cNvSpPr/>
          <p:nvPr/>
        </p:nvSpPr>
        <p:spPr>
          <a:xfrm>
            <a:off x="5067300" y="4400550"/>
            <a:ext cx="1905000" cy="825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Non Traditional 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E7F9D0-0D28-4779-9F80-94C89D70AEB3}"/>
              </a:ext>
            </a:extLst>
          </p:cNvPr>
          <p:cNvSpPr/>
          <p:nvPr/>
        </p:nvSpPr>
        <p:spPr>
          <a:xfrm>
            <a:off x="7607300" y="3086100"/>
            <a:ext cx="1905000" cy="825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Supervised Learning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9981DD-E261-4756-BD21-D018854C350C}"/>
              </a:ext>
            </a:extLst>
          </p:cNvPr>
          <p:cNvSpPr/>
          <p:nvPr/>
        </p:nvSpPr>
        <p:spPr>
          <a:xfrm>
            <a:off x="2679701" y="3086100"/>
            <a:ext cx="1905000" cy="8255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Un-supervised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EA227-F597-4636-B6C5-617923127380}"/>
              </a:ext>
            </a:extLst>
          </p:cNvPr>
          <p:cNvSpPr txBox="1"/>
          <p:nvPr/>
        </p:nvSpPr>
        <p:spPr>
          <a:xfrm>
            <a:off x="3522664" y="796049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Tableau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747C85-CFC4-4A1A-8912-1ABCC0648C0F}"/>
              </a:ext>
            </a:extLst>
          </p:cNvPr>
          <p:cNvSpPr txBox="1"/>
          <p:nvPr/>
        </p:nvSpPr>
        <p:spPr>
          <a:xfrm>
            <a:off x="5489575" y="796049"/>
            <a:ext cx="106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1534F-C0E4-4832-8B0A-89C16AB70516}"/>
              </a:ext>
            </a:extLst>
          </p:cNvPr>
          <p:cNvSpPr txBox="1"/>
          <p:nvPr/>
        </p:nvSpPr>
        <p:spPr>
          <a:xfrm>
            <a:off x="7564436" y="796049"/>
            <a:ext cx="58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Qlik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81675-0C0D-41F3-A3A0-B2CC5CC183A6}"/>
              </a:ext>
            </a:extLst>
          </p:cNvPr>
          <p:cNvSpPr txBox="1"/>
          <p:nvPr/>
        </p:nvSpPr>
        <p:spPr>
          <a:xfrm>
            <a:off x="10337800" y="2412484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Classification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1FE75-1408-4DE5-A3C9-69B5C3580E46}"/>
              </a:ext>
            </a:extLst>
          </p:cNvPr>
          <p:cNvSpPr txBox="1"/>
          <p:nvPr/>
        </p:nvSpPr>
        <p:spPr>
          <a:xfrm>
            <a:off x="10407650" y="3314184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5BB3C-79F4-4885-AA6D-E08D1D2CBAF7}"/>
              </a:ext>
            </a:extLst>
          </p:cNvPr>
          <p:cNvSpPr txBox="1"/>
          <p:nvPr/>
        </p:nvSpPr>
        <p:spPr>
          <a:xfrm>
            <a:off x="10337800" y="4076184"/>
            <a:ext cx="135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Time Series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AE1DA-E16D-4E99-8766-E41122088C26}"/>
              </a:ext>
            </a:extLst>
          </p:cNvPr>
          <p:cNvSpPr txBox="1"/>
          <p:nvPr/>
        </p:nvSpPr>
        <p:spPr>
          <a:xfrm>
            <a:off x="546100" y="2424668"/>
            <a:ext cx="130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749B19-063F-4C8D-95F3-0B95B112A867}"/>
              </a:ext>
            </a:extLst>
          </p:cNvPr>
          <p:cNvSpPr txBox="1"/>
          <p:nvPr/>
        </p:nvSpPr>
        <p:spPr>
          <a:xfrm>
            <a:off x="247650" y="413015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Association Rules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315F52-90E6-4D6C-A0E9-E67ABFD882AC}"/>
              </a:ext>
            </a:extLst>
          </p:cNvPr>
          <p:cNvSpPr txBox="1"/>
          <p:nvPr/>
        </p:nvSpPr>
        <p:spPr>
          <a:xfrm>
            <a:off x="3522664" y="6097484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E74527-9BCD-4624-A8D5-9A6007A43A04}"/>
              </a:ext>
            </a:extLst>
          </p:cNvPr>
          <p:cNvSpPr txBox="1"/>
          <p:nvPr/>
        </p:nvSpPr>
        <p:spPr>
          <a:xfrm>
            <a:off x="5260969" y="6097484"/>
            <a:ext cx="1517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Image/ Video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363277-5DCB-4206-AC00-F6F2BD9DCD5D}"/>
              </a:ext>
            </a:extLst>
          </p:cNvPr>
          <p:cNvSpPr txBox="1"/>
          <p:nvPr/>
        </p:nvSpPr>
        <p:spPr>
          <a:xfrm>
            <a:off x="7380286" y="6097484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9BC67E-C588-4041-8757-BA37BBBF21B5}"/>
              </a:ext>
            </a:extLst>
          </p:cNvPr>
          <p:cNvCxnSpPr>
            <a:stCxn id="3" idx="0"/>
            <a:endCxn id="8" idx="2"/>
          </p:cNvCxnSpPr>
          <p:nvPr/>
        </p:nvCxnSpPr>
        <p:spPr>
          <a:xfrm flipV="1">
            <a:off x="6019800" y="2597150"/>
            <a:ext cx="0" cy="48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541EA0-9227-428D-9321-71B01A2F9BB8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6019800" y="3911600"/>
            <a:ext cx="0" cy="48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4CC9BE-9FC5-450B-B7A6-B217775B1ECF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6972300" y="3498850"/>
            <a:ext cx="63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60E474-6B2E-4259-AFFE-361D6B9F6DB0}"/>
              </a:ext>
            </a:extLst>
          </p:cNvPr>
          <p:cNvCxnSpPr>
            <a:stCxn id="3" idx="1"/>
            <a:endCxn id="11" idx="3"/>
          </p:cNvCxnSpPr>
          <p:nvPr/>
        </p:nvCxnSpPr>
        <p:spPr>
          <a:xfrm flipH="1">
            <a:off x="4584701" y="3498850"/>
            <a:ext cx="482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87B506-968C-4415-8F31-95AB5C8CCA9F}"/>
              </a:ext>
            </a:extLst>
          </p:cNvPr>
          <p:cNvCxnSpPr>
            <a:cxnSpLocks/>
            <a:stCxn id="8" idx="0"/>
            <a:endCxn id="12" idx="2"/>
          </p:cNvCxnSpPr>
          <p:nvPr/>
        </p:nvCxnSpPr>
        <p:spPr>
          <a:xfrm flipV="1">
            <a:off x="6019800" y="1165381"/>
            <a:ext cx="0" cy="60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1BAC4D-95A5-45BA-9048-0200BBC9EACF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3998914" y="1165381"/>
            <a:ext cx="2020886" cy="60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8C6EAC-D68F-4DEC-B560-91A5618E5FA4}"/>
              </a:ext>
            </a:extLst>
          </p:cNvPr>
          <p:cNvCxnSpPr>
            <a:stCxn id="8" idx="0"/>
            <a:endCxn id="13" idx="2"/>
          </p:cNvCxnSpPr>
          <p:nvPr/>
        </p:nvCxnSpPr>
        <p:spPr>
          <a:xfrm flipV="1">
            <a:off x="6019800" y="1165381"/>
            <a:ext cx="1836736" cy="606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53090A-89BE-43D2-84D4-EB43894324A4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9512300" y="2597150"/>
            <a:ext cx="825500" cy="90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F7D35A-14D5-4AD3-A2DF-09335F260A3E}"/>
              </a:ext>
            </a:extLst>
          </p:cNvPr>
          <p:cNvCxnSpPr>
            <a:stCxn id="10" idx="3"/>
          </p:cNvCxnSpPr>
          <p:nvPr/>
        </p:nvCxnSpPr>
        <p:spPr>
          <a:xfrm>
            <a:off x="9512300" y="349885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AE8CE4-A4C0-4BDE-BB29-CD511B13C2F1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>
            <a:off x="9512300" y="3498850"/>
            <a:ext cx="8255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A05F8C0-CE63-4C2E-B34D-F6F0576008B7}"/>
              </a:ext>
            </a:extLst>
          </p:cNvPr>
          <p:cNvCxnSpPr>
            <a:stCxn id="11" idx="1"/>
            <a:endCxn id="18" idx="3"/>
          </p:cNvCxnSpPr>
          <p:nvPr/>
        </p:nvCxnSpPr>
        <p:spPr>
          <a:xfrm flipH="1" flipV="1">
            <a:off x="1854200" y="2609334"/>
            <a:ext cx="825501" cy="88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71DB5DE-6A35-4FD6-B4B7-BDFD164B3582}"/>
              </a:ext>
            </a:extLst>
          </p:cNvPr>
          <p:cNvCxnSpPr>
            <a:stCxn id="11" idx="1"/>
            <a:endCxn id="19" idx="3"/>
          </p:cNvCxnSpPr>
          <p:nvPr/>
        </p:nvCxnSpPr>
        <p:spPr>
          <a:xfrm flipH="1">
            <a:off x="2152650" y="3498850"/>
            <a:ext cx="527051" cy="815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D2BA5BE-B7B9-4E58-84B3-DD1B422DD0C7}"/>
              </a:ext>
            </a:extLst>
          </p:cNvPr>
          <p:cNvCxnSpPr>
            <a:stCxn id="9" idx="2"/>
            <a:endCxn id="20" idx="0"/>
          </p:cNvCxnSpPr>
          <p:nvPr/>
        </p:nvCxnSpPr>
        <p:spPr>
          <a:xfrm flipH="1">
            <a:off x="3998914" y="5226050"/>
            <a:ext cx="2020886" cy="87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C1D8250-C9B8-4A77-8038-48DEF34CA31F}"/>
              </a:ext>
            </a:extLst>
          </p:cNvPr>
          <p:cNvCxnSpPr>
            <a:stCxn id="9" idx="2"/>
          </p:cNvCxnSpPr>
          <p:nvPr/>
        </p:nvCxnSpPr>
        <p:spPr>
          <a:xfrm>
            <a:off x="6019800" y="5226050"/>
            <a:ext cx="0" cy="87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424AAE-7AEA-4232-92F6-8E7E2C2DE692}"/>
              </a:ext>
            </a:extLst>
          </p:cNvPr>
          <p:cNvCxnSpPr>
            <a:stCxn id="9" idx="2"/>
            <a:endCxn id="22" idx="0"/>
          </p:cNvCxnSpPr>
          <p:nvPr/>
        </p:nvCxnSpPr>
        <p:spPr>
          <a:xfrm>
            <a:off x="6019800" y="5226050"/>
            <a:ext cx="1836736" cy="871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43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5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90D21B-3B31-4F17-A5CF-F27F4C777325}"/>
              </a:ext>
            </a:extLst>
          </p:cNvPr>
          <p:cNvSpPr/>
          <p:nvPr/>
        </p:nvSpPr>
        <p:spPr>
          <a:xfrm>
            <a:off x="833120" y="1783779"/>
            <a:ext cx="32004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50" name="Picture 6" descr="Image result for scala language logo png">
            <a:extLst>
              <a:ext uri="{FF2B5EF4-FFF2-40B4-BE49-F238E27FC236}">
                <a16:creationId xmlns:a16="http://schemas.microsoft.com/office/drawing/2014/main" id="{EB074035-480C-4DEA-93F4-A71AB07AA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3120" y="4799084"/>
            <a:ext cx="3148558" cy="93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CAC656FA-AF43-4FF1-82F2-9C6810C0C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5171" y="1412092"/>
            <a:ext cx="3148561" cy="165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r language logo png">
            <a:extLst>
              <a:ext uri="{FF2B5EF4-FFF2-40B4-BE49-F238E27FC236}">
                <a16:creationId xmlns:a16="http://schemas.microsoft.com/office/drawing/2014/main" id="{3E500F07-CD7B-41D0-BDED-55D8A876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5001" y="1186644"/>
            <a:ext cx="2408684" cy="18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result for Julia language logo png">
            <a:extLst>
              <a:ext uri="{FF2B5EF4-FFF2-40B4-BE49-F238E27FC236}">
                <a16:creationId xmlns:a16="http://schemas.microsoft.com/office/drawing/2014/main" id="{F6621B33-E168-46D1-9F2E-523EA04B9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2602" y="4214764"/>
            <a:ext cx="2909313" cy="18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lated image">
            <a:extLst>
              <a:ext uri="{FF2B5EF4-FFF2-40B4-BE49-F238E27FC236}">
                <a16:creationId xmlns:a16="http://schemas.microsoft.com/office/drawing/2014/main" id="{A6D3441C-57F5-4C13-8D0F-C3B9B63D2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2602" y="1265984"/>
            <a:ext cx="2976686" cy="17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sas language logo png">
            <a:extLst>
              <a:ext uri="{FF2B5EF4-FFF2-40B4-BE49-F238E27FC236}">
                <a16:creationId xmlns:a16="http://schemas.microsoft.com/office/drawing/2014/main" id="{B142F9FC-B37B-4A7B-9D32-45389ABB0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5063" y="4432043"/>
            <a:ext cx="3148561" cy="165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26591D5-BAF8-4A9D-B595-73610CAB4D2D}"/>
              </a:ext>
            </a:extLst>
          </p:cNvPr>
          <p:cNvSpPr/>
          <p:nvPr/>
        </p:nvSpPr>
        <p:spPr>
          <a:xfrm>
            <a:off x="28565" y="-1915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411760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Minimum Requirement</a:t>
            </a:r>
            <a:endParaRPr lang="en-IN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0623826-FF34-46A6-B5AA-5DB79A1508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4312667"/>
              </p:ext>
            </p:extLst>
          </p:nvPr>
        </p:nvGraphicFramePr>
        <p:xfrm>
          <a:off x="-20" y="661416"/>
          <a:ext cx="12192000" cy="619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274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6ACBC3-603A-41D3-8290-C899BC846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C52C09C-4DB4-47FF-AAAE-7F990D238C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59D50DE-2DA1-4B23-9F91-1112AFA52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69C47CA-7B65-4A7B-981E-D9A90B6B6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03981B-92B4-44EF-9B51-7DFAE623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1F0883-1672-46FC-8549-FE2EDE9546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5A5C9F2-23BF-4431-A797-DFE294847D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62AA28-88A3-4E27-A95F-A25AEE1AA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1E372E-1C3C-4EE6-BB5C-0B02C161A4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C60CA44-71B3-4066-9997-95A6350166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0941C7-D751-4771-99A8-D196A10D4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5F4824-AF1A-4975-8A5C-37FE824393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D6B55F6-B884-435A-9393-F4D2024A1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816F74-F2E8-4EE2-A910-56A1DA515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3C945C-4853-4DF5-9930-8CDF3EEEBB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3D4C8D-BFB2-4FCB-88CF-B960A1439D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952385D-5477-4CFC-90A3-0AA05F9CEB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55576B-15B2-4B89-8111-E06C6870D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458E40-525E-4934-B3EF-2D8DB7860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583A7B-06F7-4B79-9CD7-A98ECACFE1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9437040-A38B-4BEC-8F6B-9FD3BF4A8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10057-C76D-454A-A1C8-1C83A8327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61"/>
          <a:stretch/>
        </p:blipFill>
        <p:spPr>
          <a:xfrm>
            <a:off x="0" y="949463"/>
            <a:ext cx="12192000" cy="563171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426338" y="923489"/>
            <a:ext cx="1267098" cy="653142"/>
          </a:xfrm>
          <a:prstGeom prst="ellipse">
            <a:avLst/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4FC906-F306-4B8D-B404-82BAC49F058F}"/>
              </a:ext>
            </a:extLst>
          </p:cNvPr>
          <p:cNvSpPr/>
          <p:nvPr/>
        </p:nvSpPr>
        <p:spPr>
          <a:xfrm>
            <a:off x="8157261" y="949463"/>
            <a:ext cx="1267098" cy="653142"/>
          </a:xfrm>
          <a:prstGeom prst="ellipse">
            <a:avLst/>
          </a:prstGeom>
          <a:noFill/>
          <a:ln w="222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BC2E69DE-542A-4938-9697-086A4CD6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A1648C-75E2-4772-B77E-88428CA2A4DB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YouTube Auto play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753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Data Science Essentials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2B7D9D34-3636-451C-9EB1-C8797E6B80F1}"/>
              </a:ext>
            </a:extLst>
          </p:cNvPr>
          <p:cNvSpPr txBox="1"/>
          <p:nvPr/>
        </p:nvSpPr>
        <p:spPr>
          <a:xfrm>
            <a:off x="1097280" y="1544901"/>
            <a:ext cx="3472041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 </a:t>
            </a:r>
            <a:r>
              <a:rPr sz="2340" spc="10" dirty="0">
                <a:latin typeface="Calibri"/>
                <a:cs typeface="Calibri"/>
              </a:rPr>
              <a:t>Maths / Stats orientation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5C4A3030-C908-4A71-8B2E-AD736EA92BF4}"/>
              </a:ext>
            </a:extLst>
          </p:cNvPr>
          <p:cNvSpPr txBox="1"/>
          <p:nvPr/>
        </p:nvSpPr>
        <p:spPr>
          <a:xfrm>
            <a:off x="1097280" y="2121078"/>
            <a:ext cx="5188600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</a:t>
            </a:r>
            <a:r>
              <a:rPr lang="en-US" sz="2340" spc="10" dirty="0">
                <a:latin typeface="Arial"/>
                <a:cs typeface="Arial"/>
              </a:rPr>
              <a:t> </a:t>
            </a:r>
            <a:r>
              <a:rPr sz="2340" spc="10" dirty="0">
                <a:latin typeface="Calibri"/>
                <a:cs typeface="Calibri"/>
              </a:rPr>
              <a:t>1 programming language – Python </a:t>
            </a:r>
            <a:r>
              <a:rPr lang="en-US" sz="2340" spc="10" dirty="0">
                <a:latin typeface="Calibri"/>
                <a:cs typeface="Calibri"/>
              </a:rPr>
              <a:t>or </a:t>
            </a:r>
            <a:r>
              <a:rPr sz="2340" spc="10" dirty="0">
                <a:latin typeface="Calibri"/>
                <a:cs typeface="Calibri"/>
              </a:rPr>
              <a:t>R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474A1074-E1F0-48B1-B3D5-7C208CE6AE1A}"/>
              </a:ext>
            </a:extLst>
          </p:cNvPr>
          <p:cNvSpPr txBox="1"/>
          <p:nvPr/>
        </p:nvSpPr>
        <p:spPr>
          <a:xfrm>
            <a:off x="1097280" y="2667000"/>
            <a:ext cx="8616654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 </a:t>
            </a:r>
            <a:r>
              <a:rPr sz="2340" spc="10" dirty="0">
                <a:latin typeface="Calibri"/>
                <a:cs typeface="Calibri"/>
              </a:rPr>
              <a:t>1 Cloud based platform (Nice to have) – AWS, </a:t>
            </a:r>
            <a:r>
              <a:rPr lang="en-IN" sz="2340" spc="10" dirty="0">
                <a:latin typeface="Calibri"/>
                <a:cs typeface="Calibri"/>
              </a:rPr>
              <a:t>Azure, Google Cloud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DFF2E263-C510-4AAC-AB6F-FEBEFCE7AC77}"/>
              </a:ext>
            </a:extLst>
          </p:cNvPr>
          <p:cNvSpPr txBox="1"/>
          <p:nvPr/>
        </p:nvSpPr>
        <p:spPr>
          <a:xfrm>
            <a:off x="1097280" y="3261589"/>
            <a:ext cx="7206140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40" spc="10" dirty="0">
                <a:latin typeface="Arial"/>
                <a:cs typeface="Arial"/>
              </a:rPr>
              <a:t>  </a:t>
            </a:r>
            <a:r>
              <a:rPr lang="en-US" sz="2340" spc="10" dirty="0">
                <a:cs typeface="Calibri"/>
              </a:rPr>
              <a:t>Competition / Hackathon - </a:t>
            </a:r>
            <a:r>
              <a:rPr sz="2340" spc="10" dirty="0">
                <a:latin typeface="Calibri"/>
                <a:cs typeface="Calibri"/>
              </a:rPr>
              <a:t>Kaggle, Analytics</a:t>
            </a:r>
            <a:r>
              <a:rPr lang="en-US" sz="2340" spc="10" dirty="0">
                <a:latin typeface="Calibri"/>
                <a:cs typeface="Calibri"/>
              </a:rPr>
              <a:t> </a:t>
            </a:r>
            <a:r>
              <a:rPr sz="2340" spc="10" dirty="0">
                <a:latin typeface="Calibri"/>
                <a:cs typeface="Calibri"/>
              </a:rPr>
              <a:t>Vidhya</a:t>
            </a:r>
            <a:r>
              <a:rPr lang="en-US" sz="2340" spc="10" dirty="0">
                <a:latin typeface="Calibri"/>
                <a:cs typeface="Calibri"/>
              </a:rPr>
              <a:t> etc.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DC383FD-CC45-4426-A8DB-1565D2E85F43}"/>
              </a:ext>
            </a:extLst>
          </p:cNvPr>
          <p:cNvSpPr txBox="1"/>
          <p:nvPr/>
        </p:nvSpPr>
        <p:spPr>
          <a:xfrm>
            <a:off x="1097280" y="3846294"/>
            <a:ext cx="3672993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 </a:t>
            </a:r>
            <a:r>
              <a:rPr sz="2340" spc="10" dirty="0">
                <a:latin typeface="Calibri"/>
                <a:cs typeface="Calibri"/>
              </a:rPr>
              <a:t>Database / SQL knowledge</a:t>
            </a:r>
            <a:endParaRPr sz="23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1209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292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E36868-38A5-46A9-B7CE-0FAAE527448F}"/>
              </a:ext>
            </a:extLst>
          </p:cNvPr>
          <p:cNvSpPr txBox="1"/>
          <p:nvPr/>
        </p:nvSpPr>
        <p:spPr>
          <a:xfrm>
            <a:off x="0" y="312057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28000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Study Path</a:t>
            </a: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2B7D9D34-3636-451C-9EB1-C8797E6B80F1}"/>
              </a:ext>
            </a:extLst>
          </p:cNvPr>
          <p:cNvSpPr txBox="1"/>
          <p:nvPr/>
        </p:nvSpPr>
        <p:spPr>
          <a:xfrm>
            <a:off x="1097280" y="1094958"/>
            <a:ext cx="4740080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 </a:t>
            </a:r>
            <a:r>
              <a:rPr lang="en-US" sz="2340" spc="10" dirty="0">
                <a:latin typeface="Calibri"/>
                <a:cs typeface="Calibri"/>
              </a:rPr>
              <a:t>Basic</a:t>
            </a:r>
            <a:r>
              <a:rPr lang="en-US" sz="2340" spc="10" dirty="0">
                <a:latin typeface="Arial"/>
                <a:cs typeface="Arial"/>
              </a:rPr>
              <a:t> </a:t>
            </a:r>
            <a:r>
              <a:rPr lang="en-US" sz="2340" spc="10" dirty="0">
                <a:latin typeface="Calibri"/>
                <a:cs typeface="Calibri"/>
              </a:rPr>
              <a:t>Statistics &amp; Advance Statistics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5C4A3030-C908-4A71-8B2E-AD736EA92BF4}"/>
              </a:ext>
            </a:extLst>
          </p:cNvPr>
          <p:cNvSpPr txBox="1"/>
          <p:nvPr/>
        </p:nvSpPr>
        <p:spPr>
          <a:xfrm>
            <a:off x="1097280" y="1671135"/>
            <a:ext cx="8237448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</a:t>
            </a:r>
            <a:r>
              <a:rPr lang="en-US" sz="2340" spc="10" dirty="0">
                <a:latin typeface="Arial"/>
                <a:cs typeface="Arial"/>
              </a:rPr>
              <a:t> </a:t>
            </a:r>
            <a:r>
              <a:rPr sz="2340" spc="10" dirty="0">
                <a:latin typeface="Calibri"/>
                <a:cs typeface="Calibri"/>
              </a:rPr>
              <a:t>1 programming language – Python </a:t>
            </a:r>
            <a:r>
              <a:rPr lang="en-US" sz="2340" spc="10" dirty="0">
                <a:latin typeface="Calibri"/>
                <a:cs typeface="Calibri"/>
              </a:rPr>
              <a:t>or </a:t>
            </a:r>
            <a:r>
              <a:rPr sz="2340" spc="10" dirty="0">
                <a:latin typeface="Calibri"/>
                <a:cs typeface="Calibri"/>
              </a:rPr>
              <a:t>R</a:t>
            </a:r>
            <a:r>
              <a:rPr lang="en-US" sz="2340" spc="10" dirty="0">
                <a:latin typeface="Calibri"/>
                <a:cs typeface="Calibri"/>
              </a:rPr>
              <a:t> – </a:t>
            </a:r>
            <a:r>
              <a:rPr lang="en-US" sz="1600" spc="10" dirty="0">
                <a:latin typeface="Calibri"/>
                <a:cs typeface="Calibri"/>
              </a:rPr>
              <a:t>We can vote for which to choose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474A1074-E1F0-48B1-B3D5-7C208CE6AE1A}"/>
              </a:ext>
            </a:extLst>
          </p:cNvPr>
          <p:cNvSpPr txBox="1"/>
          <p:nvPr/>
        </p:nvSpPr>
        <p:spPr>
          <a:xfrm>
            <a:off x="1097280" y="2217057"/>
            <a:ext cx="3306483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 </a:t>
            </a:r>
            <a:r>
              <a:rPr lang="en-US" sz="2340" spc="10" dirty="0">
                <a:latin typeface="Calibri"/>
                <a:cs typeface="Calibri"/>
              </a:rPr>
              <a:t>Optimization Technique</a:t>
            </a:r>
            <a:endParaRPr sz="2340" spc="10" dirty="0">
              <a:latin typeface="Calibri"/>
              <a:cs typeface="Calibri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DFF2E263-C510-4AAC-AB6F-FEBEFCE7AC77}"/>
              </a:ext>
            </a:extLst>
          </p:cNvPr>
          <p:cNvSpPr txBox="1"/>
          <p:nvPr/>
        </p:nvSpPr>
        <p:spPr>
          <a:xfrm>
            <a:off x="1097280" y="2811646"/>
            <a:ext cx="3271280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sz="2340" spc="10" dirty="0">
                <a:latin typeface="Arial"/>
                <a:cs typeface="Arial"/>
              </a:rPr>
              <a:t>  </a:t>
            </a:r>
            <a:r>
              <a:rPr lang="en-US" sz="2340" spc="10" dirty="0">
                <a:cs typeface="Calibri"/>
              </a:rPr>
              <a:t>Unsupervised Learning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DC383FD-CC45-4426-A8DB-1565D2E85F43}"/>
              </a:ext>
            </a:extLst>
          </p:cNvPr>
          <p:cNvSpPr txBox="1"/>
          <p:nvPr/>
        </p:nvSpPr>
        <p:spPr>
          <a:xfrm>
            <a:off x="1097280" y="3396351"/>
            <a:ext cx="2940100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 </a:t>
            </a:r>
            <a:r>
              <a:rPr lang="en-US" sz="2340" spc="10" dirty="0">
                <a:latin typeface="Calibri"/>
                <a:cs typeface="Calibri"/>
              </a:rPr>
              <a:t>Supervised Learning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DCDDC005-683F-49EF-95F4-3B0DC118BFDE}"/>
              </a:ext>
            </a:extLst>
          </p:cNvPr>
          <p:cNvSpPr txBox="1"/>
          <p:nvPr/>
        </p:nvSpPr>
        <p:spPr>
          <a:xfrm>
            <a:off x="1108854" y="4532599"/>
            <a:ext cx="2657394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 </a:t>
            </a:r>
            <a:r>
              <a:rPr lang="en-US" sz="2340" spc="10" dirty="0">
                <a:latin typeface="Calibri"/>
                <a:cs typeface="Calibri"/>
              </a:rPr>
              <a:t>Data Visualization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219F44DE-0D62-4774-A6A0-3D82E8F91890}"/>
              </a:ext>
            </a:extLst>
          </p:cNvPr>
          <p:cNvSpPr txBox="1"/>
          <p:nvPr/>
        </p:nvSpPr>
        <p:spPr>
          <a:xfrm>
            <a:off x="1097280" y="5117304"/>
            <a:ext cx="2235548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 </a:t>
            </a:r>
            <a:r>
              <a:rPr lang="en-US" sz="2340" spc="10" dirty="0">
                <a:latin typeface="Calibri"/>
                <a:cs typeface="Calibri"/>
              </a:rPr>
              <a:t>Deep Learning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0E6EF5E8-C79D-4C57-983A-A5487427C126}"/>
              </a:ext>
            </a:extLst>
          </p:cNvPr>
          <p:cNvSpPr txBox="1"/>
          <p:nvPr/>
        </p:nvSpPr>
        <p:spPr>
          <a:xfrm>
            <a:off x="1108854" y="5702009"/>
            <a:ext cx="2657009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 </a:t>
            </a:r>
            <a:r>
              <a:rPr lang="en-US" sz="2340" spc="10" dirty="0">
                <a:latin typeface="Calibri"/>
                <a:cs typeface="Calibri"/>
              </a:rPr>
              <a:t>Big Data Analytics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F242DB39-958E-47A6-BBA2-BFD338020AA0}"/>
              </a:ext>
            </a:extLst>
          </p:cNvPr>
          <p:cNvSpPr txBox="1"/>
          <p:nvPr/>
        </p:nvSpPr>
        <p:spPr>
          <a:xfrm>
            <a:off x="1108854" y="3964475"/>
            <a:ext cx="2913426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Arial"/>
                <a:cs typeface="Arial"/>
              </a:rPr>
              <a:t>  </a:t>
            </a:r>
            <a:r>
              <a:rPr lang="en-US" sz="2340" spc="10" dirty="0">
                <a:latin typeface="Calibri"/>
                <a:cs typeface="Calibri"/>
              </a:rPr>
              <a:t>Time series Analysis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7D903A-F4C4-4E58-B280-2B701179B1B2}"/>
              </a:ext>
            </a:extLst>
          </p:cNvPr>
          <p:cNvSpPr/>
          <p:nvPr/>
        </p:nvSpPr>
        <p:spPr>
          <a:xfrm>
            <a:off x="6691086" y="2699657"/>
            <a:ext cx="2278743" cy="10567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YouTube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363A8C9-8157-4FB5-AEB1-A6FE05DC2612}"/>
              </a:ext>
            </a:extLst>
          </p:cNvPr>
          <p:cNvSpPr/>
          <p:nvPr/>
        </p:nvSpPr>
        <p:spPr>
          <a:xfrm>
            <a:off x="6691085" y="4184251"/>
            <a:ext cx="2278743" cy="10567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Kaggle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E81063-ADEC-41C9-AD54-926F7B2BA15B}"/>
              </a:ext>
            </a:extLst>
          </p:cNvPr>
          <p:cNvSpPr/>
          <p:nvPr/>
        </p:nvSpPr>
        <p:spPr>
          <a:xfrm>
            <a:off x="8969828" y="3383536"/>
            <a:ext cx="2278743" cy="10567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 Books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9E2810-C6AF-416F-B86A-7FABB505020E}"/>
              </a:ext>
            </a:extLst>
          </p:cNvPr>
          <p:cNvSpPr/>
          <p:nvPr/>
        </p:nvSpPr>
        <p:spPr>
          <a:xfrm>
            <a:off x="8969827" y="4825265"/>
            <a:ext cx="2278743" cy="105679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Study Group</a:t>
            </a:r>
          </a:p>
        </p:txBody>
      </p:sp>
    </p:spTree>
    <p:extLst>
      <p:ext uri="{BB962C8B-B14F-4D97-AF65-F5344CB8AC3E}">
        <p14:creationId xmlns:p14="http://schemas.microsoft.com/office/powerpoint/2010/main" val="1591161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292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E36868-38A5-46A9-B7CE-0FAAE527448F}"/>
              </a:ext>
            </a:extLst>
          </p:cNvPr>
          <p:cNvSpPr txBox="1"/>
          <p:nvPr/>
        </p:nvSpPr>
        <p:spPr>
          <a:xfrm>
            <a:off x="0" y="312057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Feedback Form</a:t>
            </a:r>
          </a:p>
        </p:txBody>
      </p:sp>
    </p:spTree>
    <p:extLst>
      <p:ext uri="{BB962C8B-B14F-4D97-AF65-F5344CB8AC3E}">
        <p14:creationId xmlns:p14="http://schemas.microsoft.com/office/powerpoint/2010/main" val="245375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Amazon Recommendation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421AB-C1E9-49CD-AE1A-251D43AF5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076" y="1216185"/>
            <a:ext cx="7878525" cy="51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84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47"/>
            <a:ext cx="12192000" cy="6857999"/>
          </a:xfrm>
          <a:prstGeom prst="rect">
            <a:avLst/>
          </a:prstGeom>
        </p:spPr>
      </p:pic>
      <p:pic>
        <p:nvPicPr>
          <p:cNvPr id="12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169" y="2353435"/>
            <a:ext cx="7747419" cy="4358537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" y="1082827"/>
            <a:ext cx="5657336" cy="3310406"/>
          </a:xfrm>
          <a:prstGeom prst="rect">
            <a:avLst/>
          </a:prstGeom>
        </p:spPr>
      </p:pic>
      <p:pic>
        <p:nvPicPr>
          <p:cNvPr id="9" name="Image">
            <a:extLst>
              <a:ext uri="{FF2B5EF4-FFF2-40B4-BE49-F238E27FC236}">
                <a16:creationId xmlns:a16="http://schemas.microsoft.com/office/drawing/2014/main" id="{0DFE83CA-8163-427E-AD06-B8045D0FC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8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D52FEE-9380-4EDE-BBA6-4BCEB27B3DCA}"/>
              </a:ext>
            </a:extLst>
          </p:cNvPr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Science/ ML-AI / Business Analytics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EB3691-535C-4FAC-9B9B-F2C1758FAE25}"/>
              </a:ext>
            </a:extLst>
          </p:cNvPr>
          <p:cNvSpPr txBox="1">
            <a:spLocks/>
          </p:cNvSpPr>
          <p:nvPr/>
        </p:nvSpPr>
        <p:spPr>
          <a:xfrm>
            <a:off x="0" y="128440"/>
            <a:ext cx="12192000" cy="6271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Formal Definition</a:t>
            </a:r>
            <a:endParaRPr lang="en-IN" sz="4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502D1-6BA6-4141-9E6C-1374CF1BC94C}"/>
              </a:ext>
            </a:extLst>
          </p:cNvPr>
          <p:cNvSpPr/>
          <p:nvPr/>
        </p:nvSpPr>
        <p:spPr>
          <a:xfrm>
            <a:off x="1584958" y="2168737"/>
            <a:ext cx="834281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3200"/>
            </a:pPr>
            <a:r>
              <a:rPr lang="en-US" sz="3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ndara"/>
              </a:rPr>
              <a:t>“Business Analytics can be defined as the</a:t>
            </a:r>
          </a:p>
          <a:p>
            <a:pPr lvl="0" algn="ctr">
              <a:buClr>
                <a:srgbClr val="000000"/>
              </a:buClr>
              <a:buSzPts val="3200"/>
            </a:pPr>
            <a:r>
              <a:rPr lang="en-US" sz="3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ndara"/>
              </a:rPr>
              <a:t>broad use of </a:t>
            </a:r>
            <a:r>
              <a:rPr lang="en-US" sz="32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ndara"/>
              </a:rPr>
              <a:t>data</a:t>
            </a:r>
            <a:r>
              <a:rPr lang="en-US" sz="3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ndara"/>
              </a:rPr>
              <a:t> and </a:t>
            </a:r>
            <a:r>
              <a:rPr lang="en-US" sz="32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ndara"/>
              </a:rPr>
              <a:t>quantitative</a:t>
            </a:r>
            <a:r>
              <a:rPr lang="en-US" sz="3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ndara"/>
              </a:rPr>
              <a:t> analysis for</a:t>
            </a:r>
          </a:p>
          <a:p>
            <a:pPr lvl="0" algn="ctr">
              <a:buClr>
                <a:srgbClr val="000000"/>
              </a:buClr>
              <a:buSzPts val="3200"/>
            </a:pPr>
            <a:r>
              <a:rPr lang="en-US" sz="3200" b="1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ndara"/>
              </a:rPr>
              <a:t>decision making </a:t>
            </a:r>
            <a:r>
              <a:rPr lang="en-US" sz="3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ndara"/>
              </a:rPr>
              <a:t>within organizations”.</a:t>
            </a:r>
          </a:p>
          <a:p>
            <a:pPr lvl="0" algn="ctr">
              <a:buClr>
                <a:srgbClr val="000000"/>
              </a:buClr>
              <a:buSzPts val="3200"/>
            </a:pPr>
            <a:endParaRPr lang="en-US" sz="3200" kern="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ndara"/>
            </a:endParaRPr>
          </a:p>
          <a:p>
            <a:pPr lvl="0" algn="ctr">
              <a:buClr>
                <a:srgbClr val="000000"/>
              </a:buClr>
              <a:buSzPts val="3200"/>
            </a:pPr>
            <a:r>
              <a:rPr lang="en-US" sz="32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ndara"/>
              </a:rPr>
              <a:t>Thomas H Davenport</a:t>
            </a:r>
          </a:p>
        </p:txBody>
      </p:sp>
    </p:spTree>
    <p:extLst>
      <p:ext uri="{BB962C8B-B14F-4D97-AF65-F5344CB8AC3E}">
        <p14:creationId xmlns:p14="http://schemas.microsoft.com/office/powerpoint/2010/main" val="146468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1558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903399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796268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What is Data Science?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16" name="Picture 2" descr="Image result for gartnerdata science">
            <a:extLst>
              <a:ext uri="{FF2B5EF4-FFF2-40B4-BE49-F238E27FC236}">
                <a16:creationId xmlns:a16="http://schemas.microsoft.com/office/drawing/2014/main" id="{79888C8A-86DF-4C1B-AFE3-A9241C75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084"/>
            <a:ext cx="12192000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75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What is Changed?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CE776-7213-4505-A967-5E7E61F9998A}"/>
              </a:ext>
            </a:extLst>
          </p:cNvPr>
          <p:cNvSpPr txBox="1"/>
          <p:nvPr/>
        </p:nvSpPr>
        <p:spPr>
          <a:xfrm>
            <a:off x="770709" y="1837562"/>
            <a:ext cx="568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Data &amp; its velocity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C23AB-806A-4A96-B27A-F6E218F05CD3}"/>
              </a:ext>
            </a:extLst>
          </p:cNvPr>
          <p:cNvSpPr txBox="1"/>
          <p:nvPr/>
        </p:nvSpPr>
        <p:spPr>
          <a:xfrm>
            <a:off x="770709" y="3679094"/>
            <a:ext cx="568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Computation Power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FC7B2-CD49-41DE-BBDC-48915378AC38}"/>
              </a:ext>
            </a:extLst>
          </p:cNvPr>
          <p:cNvSpPr txBox="1"/>
          <p:nvPr/>
        </p:nvSpPr>
        <p:spPr>
          <a:xfrm>
            <a:off x="770709" y="5442258"/>
            <a:ext cx="568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Storage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4C2F8E-DA20-4C7C-831E-18496E11B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14" y="5036340"/>
            <a:ext cx="7470866" cy="1811188"/>
          </a:xfrm>
          <a:prstGeom prst="rect">
            <a:avLst/>
          </a:prstGeom>
        </p:spPr>
      </p:pic>
      <p:pic>
        <p:nvPicPr>
          <p:cNvPr id="19458" name="Picture 2" descr="Image result for cpu to gpu to tpu">
            <a:extLst>
              <a:ext uri="{FF2B5EF4-FFF2-40B4-BE49-F238E27FC236}">
                <a16:creationId xmlns:a16="http://schemas.microsoft.com/office/drawing/2014/main" id="{D670A6AB-1515-4886-A146-C7AC9B077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8" b="14933"/>
          <a:stretch/>
        </p:blipFill>
        <p:spPr bwMode="auto">
          <a:xfrm>
            <a:off x="4641714" y="3049216"/>
            <a:ext cx="7470865" cy="196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 result for 50 GB trillion data">
            <a:extLst>
              <a:ext uri="{FF2B5EF4-FFF2-40B4-BE49-F238E27FC236}">
                <a16:creationId xmlns:a16="http://schemas.microsoft.com/office/drawing/2014/main" id="{6BDEE967-43F7-4B8B-A967-6A473AD73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9" b="12757"/>
          <a:stretch/>
        </p:blipFill>
        <p:spPr bwMode="auto">
          <a:xfrm>
            <a:off x="4641714" y="939216"/>
            <a:ext cx="7353300" cy="223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50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The Six V’s of Big Data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D9801-7BC1-453F-A72E-09E34EFDF5A7}"/>
              </a:ext>
            </a:extLst>
          </p:cNvPr>
          <p:cNvSpPr/>
          <p:nvPr/>
        </p:nvSpPr>
        <p:spPr>
          <a:xfrm>
            <a:off x="1299753" y="4625739"/>
            <a:ext cx="99920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cs typeface="Calibri" panose="020F0502020204030204" pitchFamily="34" charset="0"/>
                <a:sym typeface="Arial"/>
              </a:rPr>
              <a:t>Walmart handles over one million purchase transactions per hour.</a:t>
            </a:r>
          </a:p>
          <a:p>
            <a:pPr lvl="0" algn="ctr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cs typeface="Calibri" panose="020F0502020204030204" pitchFamily="34" charset="0"/>
                <a:sym typeface="Arial"/>
              </a:rPr>
              <a:t>Facebook processes more than 250 million picture uploads per day.</a:t>
            </a:r>
          </a:p>
        </p:txBody>
      </p:sp>
      <p:pic>
        <p:nvPicPr>
          <p:cNvPr id="18434" name="Picture 2" descr="Image result for data and its velocity">
            <a:extLst>
              <a:ext uri="{FF2B5EF4-FFF2-40B4-BE49-F238E27FC236}">
                <a16:creationId xmlns:a16="http://schemas.microsoft.com/office/drawing/2014/main" id="{AEFBB78F-716D-4CA4-A793-22DF24F32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40372" r="7222" b="16110"/>
          <a:stretch/>
        </p:blipFill>
        <p:spPr bwMode="auto">
          <a:xfrm>
            <a:off x="1452891" y="1205428"/>
            <a:ext cx="9685747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10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>
            <a:extLst>
              <a:ext uri="{FF2B5EF4-FFF2-40B4-BE49-F238E27FC236}">
                <a16:creationId xmlns:a16="http://schemas.microsoft.com/office/drawing/2014/main" id="{CE2CBE80-2EFB-4872-8947-F090A079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14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244B13-C134-4E51-992C-9729D3486D01}"/>
              </a:ext>
            </a:extLst>
          </p:cNvPr>
          <p:cNvSpPr/>
          <p:nvPr/>
        </p:nvSpPr>
        <p:spPr>
          <a:xfrm>
            <a:off x="0" y="61731"/>
            <a:ext cx="12191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cs typeface="Calibri" panose="020F0502020204030204" pitchFamily="34" charset="0"/>
              </a:rPr>
              <a:t>Stories</a:t>
            </a:r>
            <a:endParaRPr lang="en-IN" sz="40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FC830F8B-3FA3-4BB3-86E0-6C8364D1C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78" y="1394459"/>
            <a:ext cx="6743702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A8482320-ACD1-4FD2-B058-BE98C717C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400176"/>
            <a:ext cx="4465320" cy="334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D4FA0-C50D-4C07-95DA-60B5D9942FB5}"/>
              </a:ext>
            </a:extLst>
          </p:cNvPr>
          <p:cNvSpPr txBox="1"/>
          <p:nvPr/>
        </p:nvSpPr>
        <p:spPr>
          <a:xfrm>
            <a:off x="95249" y="4976038"/>
            <a:ext cx="4465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Corporation is the eighth-largest retailer in the United States, and is a component of the S&amp;P 500 Index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C4D50-FD9E-4A19-BE48-5F86ACC58755}"/>
              </a:ext>
            </a:extLst>
          </p:cNvPr>
          <p:cNvSpPr txBox="1"/>
          <p:nvPr/>
        </p:nvSpPr>
        <p:spPr>
          <a:xfrm>
            <a:off x="5448278" y="5103628"/>
            <a:ext cx="6428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AlphaGo is a computer program that plays the board game Go. </a:t>
            </a:r>
          </a:p>
          <a:p>
            <a:r>
              <a:rPr lang="en-US" dirty="0"/>
              <a:t>It was developed by DeepMind Technologies which was later acquired by Google</a:t>
            </a:r>
          </a:p>
        </p:txBody>
      </p:sp>
    </p:spTree>
    <p:extLst>
      <p:ext uri="{BB962C8B-B14F-4D97-AF65-F5344CB8AC3E}">
        <p14:creationId xmlns:p14="http://schemas.microsoft.com/office/powerpoint/2010/main" val="258172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378</Words>
  <Application>Microsoft Office PowerPoint</Application>
  <PresentationFormat>Widescreen</PresentationFormat>
  <Paragraphs>118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Aniket Goel</dc:creator>
  <cp:lastModifiedBy>Aniket Goel</cp:lastModifiedBy>
  <cp:revision>1</cp:revision>
  <dcterms:created xsi:type="dcterms:W3CDTF">2020-01-23T12:33:42Z</dcterms:created>
  <dcterms:modified xsi:type="dcterms:W3CDTF">2020-01-23T15:22:06Z</dcterms:modified>
</cp:coreProperties>
</file>